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6.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7.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8.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9.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0.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1.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2.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3.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4.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2" r:id="rId1"/>
  </p:sldMasterIdLst>
  <p:notesMasterIdLst>
    <p:notesMasterId r:id="rId29"/>
  </p:notesMasterIdLst>
  <p:sldIdLst>
    <p:sldId id="256" r:id="rId2"/>
    <p:sldId id="257" r:id="rId3"/>
    <p:sldId id="265" r:id="rId4"/>
    <p:sldId id="266" r:id="rId5"/>
    <p:sldId id="258" r:id="rId6"/>
    <p:sldId id="259" r:id="rId7"/>
    <p:sldId id="264" r:id="rId8"/>
    <p:sldId id="268" r:id="rId9"/>
    <p:sldId id="267" r:id="rId10"/>
    <p:sldId id="277" r:id="rId11"/>
    <p:sldId id="270" r:id="rId12"/>
    <p:sldId id="271" r:id="rId13"/>
    <p:sldId id="282" r:id="rId14"/>
    <p:sldId id="272" r:id="rId15"/>
    <p:sldId id="283" r:id="rId16"/>
    <p:sldId id="273" r:id="rId17"/>
    <p:sldId id="274" r:id="rId18"/>
    <p:sldId id="260" r:id="rId19"/>
    <p:sldId id="261" r:id="rId20"/>
    <p:sldId id="262" r:id="rId21"/>
    <p:sldId id="263" r:id="rId22"/>
    <p:sldId id="278" r:id="rId23"/>
    <p:sldId id="275" r:id="rId24"/>
    <p:sldId id="276" r:id="rId25"/>
    <p:sldId id="279" r:id="rId26"/>
    <p:sldId id="280" r:id="rId27"/>
    <p:sldId id="281"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C0CAE0-6464-6E41-B1A7-CC4CA3997CF7}" v="2" dt="2024-07-31T19:28:45.7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60"/>
    <p:restoredTop sz="80884"/>
  </p:normalViewPr>
  <p:slideViewPr>
    <p:cSldViewPr snapToGrid="0">
      <p:cViewPr varScale="1">
        <p:scale>
          <a:sx n="98" d="100"/>
          <a:sy n="98" d="100"/>
        </p:scale>
        <p:origin x="216" y="2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_rels/data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ata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4" Type="http://schemas.openxmlformats.org/officeDocument/2006/relationships/image" Target="../media/image15.svg"/></Relationships>
</file>

<file path=ppt/diagrams/_rels/data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rawing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4" Type="http://schemas.openxmlformats.org/officeDocument/2006/relationships/image" Target="../media/image11.svg"/></Relationships>
</file>

<file path=ppt/diagrams/_rels/drawing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4" Type="http://schemas.openxmlformats.org/officeDocument/2006/relationships/image" Target="../media/image15.svg"/></Relationships>
</file>

<file path=ppt/diagrams/_rels/drawing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icontext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dgm:fillClrLst>
    <dgm:linClrLst meth="repeat">
      <a:schemeClr val="lt1">
        <a:alpha val="0"/>
      </a:schemeClr>
    </dgm:linClrLst>
    <dgm:effectClrLst/>
    <dgm:txLinClrLst/>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D73741B-F755-DA4B-ACB5-B9C85F3FEDD8}" type="doc">
      <dgm:prSet loTypeId="urn:microsoft.com/office/officeart/2005/8/layout/hProcess11" loCatId="process" qsTypeId="urn:microsoft.com/office/officeart/2005/8/quickstyle/simple1" qsCatId="simple" csTypeId="urn:microsoft.com/office/officeart/2005/8/colors/accent1_1" csCatId="accent1" phldr="1"/>
      <dgm:spPr/>
      <dgm:t>
        <a:bodyPr/>
        <a:lstStyle/>
        <a:p>
          <a:endParaRPr lang="en-US"/>
        </a:p>
      </dgm:t>
    </dgm:pt>
    <dgm:pt modelId="{5780A0A1-F40C-3946-8644-9887DDCA966C}">
      <dgm:prSet/>
      <dgm:spPr/>
      <dgm:t>
        <a:bodyPr/>
        <a:lstStyle/>
        <a:p>
          <a:r>
            <a:rPr lang="en-US" b="0" i="0" dirty="0">
              <a:latin typeface="Avenir Light" panose="020B0402020203020204" pitchFamily="34" charset="77"/>
            </a:rPr>
            <a:t>What work needs done?</a:t>
          </a:r>
        </a:p>
      </dgm:t>
    </dgm:pt>
    <dgm:pt modelId="{94321F75-2FEF-E24C-9F46-FD38BDA6D33D}" type="parTrans" cxnId="{1F08ECEE-80D4-9B4C-81BD-FF99952A3F9D}">
      <dgm:prSet/>
      <dgm:spPr/>
      <dgm:t>
        <a:bodyPr/>
        <a:lstStyle/>
        <a:p>
          <a:endParaRPr lang="en-US"/>
        </a:p>
      </dgm:t>
    </dgm:pt>
    <dgm:pt modelId="{9C0BEFA1-4B47-A149-814F-46D663A5EB98}" type="sibTrans" cxnId="{1F08ECEE-80D4-9B4C-81BD-FF99952A3F9D}">
      <dgm:prSet/>
      <dgm:spPr/>
      <dgm:t>
        <a:bodyPr/>
        <a:lstStyle/>
        <a:p>
          <a:endParaRPr lang="en-US"/>
        </a:p>
      </dgm:t>
    </dgm:pt>
    <dgm:pt modelId="{78A9D384-3BC7-CC45-9211-EBBCD93EB290}">
      <dgm:prSet/>
      <dgm:spPr/>
      <dgm:t>
        <a:bodyPr/>
        <a:lstStyle/>
        <a:p>
          <a:r>
            <a:rPr lang="en-US" b="0" i="0" dirty="0">
              <a:latin typeface="Avenir Light" panose="020B0402020203020204" pitchFamily="34" charset="77"/>
            </a:rPr>
            <a:t>Designing motivating jobs</a:t>
          </a:r>
        </a:p>
      </dgm:t>
    </dgm:pt>
    <dgm:pt modelId="{A1A39F86-8DE2-E748-B59D-9AEB04D1934D}" type="parTrans" cxnId="{70B7D337-6134-C74A-9C81-EF4BF1280B3D}">
      <dgm:prSet/>
      <dgm:spPr/>
      <dgm:t>
        <a:bodyPr/>
        <a:lstStyle/>
        <a:p>
          <a:endParaRPr lang="en-US"/>
        </a:p>
      </dgm:t>
    </dgm:pt>
    <dgm:pt modelId="{201F1A6A-4626-7047-A963-593F2C9265BA}" type="sibTrans" cxnId="{70B7D337-6134-C74A-9C81-EF4BF1280B3D}">
      <dgm:prSet/>
      <dgm:spPr/>
      <dgm:t>
        <a:bodyPr/>
        <a:lstStyle/>
        <a:p>
          <a:endParaRPr lang="en-US"/>
        </a:p>
      </dgm:t>
    </dgm:pt>
    <dgm:pt modelId="{AA8D0A89-EEAB-D24D-B82C-C0A725A7395E}">
      <dgm:prSet/>
      <dgm:spPr/>
      <dgm:t>
        <a:bodyPr/>
        <a:lstStyle/>
        <a:p>
          <a:r>
            <a:rPr lang="en-US" b="0" i="0" dirty="0">
              <a:latin typeface="Avenir Light" panose="020B0402020203020204" pitchFamily="34" charset="77"/>
            </a:rPr>
            <a:t>Acquiring the right human capital</a:t>
          </a:r>
        </a:p>
      </dgm:t>
    </dgm:pt>
    <dgm:pt modelId="{69B43A08-7723-BB42-8D9A-89C791A0176D}" type="parTrans" cxnId="{32F58938-3221-BB44-B1A3-6EC3F69EB52F}">
      <dgm:prSet/>
      <dgm:spPr/>
      <dgm:t>
        <a:bodyPr/>
        <a:lstStyle/>
        <a:p>
          <a:endParaRPr lang="en-US"/>
        </a:p>
      </dgm:t>
    </dgm:pt>
    <dgm:pt modelId="{3FDC706A-6FB6-574A-84E8-81C707FB6245}" type="sibTrans" cxnId="{32F58938-3221-BB44-B1A3-6EC3F69EB52F}">
      <dgm:prSet/>
      <dgm:spPr/>
      <dgm:t>
        <a:bodyPr/>
        <a:lstStyle/>
        <a:p>
          <a:endParaRPr lang="en-US"/>
        </a:p>
      </dgm:t>
    </dgm:pt>
    <dgm:pt modelId="{4B60D8CE-7C93-6942-978C-719332FF57DE}">
      <dgm:prSet/>
      <dgm:spPr/>
      <dgm:t>
        <a:bodyPr/>
        <a:lstStyle/>
        <a:p>
          <a:r>
            <a:rPr lang="en-US" b="0" i="0" dirty="0">
              <a:latin typeface="Avenir Light" panose="020B0402020203020204" pitchFamily="34" charset="77"/>
            </a:rPr>
            <a:t>Ensuring that human capital is equipped to do their jobs well</a:t>
          </a:r>
        </a:p>
      </dgm:t>
    </dgm:pt>
    <dgm:pt modelId="{06451AC8-ABF8-7743-9E91-782FB8BE36C5}" type="parTrans" cxnId="{87A745C3-CA94-564B-9609-7E06E4B8DD62}">
      <dgm:prSet/>
      <dgm:spPr/>
      <dgm:t>
        <a:bodyPr/>
        <a:lstStyle/>
        <a:p>
          <a:endParaRPr lang="en-US"/>
        </a:p>
      </dgm:t>
    </dgm:pt>
    <dgm:pt modelId="{5833F014-20F7-D94C-86C5-820D82FA1020}" type="sibTrans" cxnId="{87A745C3-CA94-564B-9609-7E06E4B8DD62}">
      <dgm:prSet/>
      <dgm:spPr/>
      <dgm:t>
        <a:bodyPr/>
        <a:lstStyle/>
        <a:p>
          <a:endParaRPr lang="en-US"/>
        </a:p>
      </dgm:t>
    </dgm:pt>
    <dgm:pt modelId="{432AE283-09BE-DA44-AE80-36722B962B28}">
      <dgm:prSet/>
      <dgm:spPr/>
      <dgm:t>
        <a:bodyPr/>
        <a:lstStyle/>
        <a:p>
          <a:r>
            <a:rPr lang="en-US" b="0" i="0" dirty="0">
              <a:latin typeface="Avenir Light" panose="020B0402020203020204" pitchFamily="34" charset="77"/>
            </a:rPr>
            <a:t>Assessing role performance</a:t>
          </a:r>
        </a:p>
      </dgm:t>
    </dgm:pt>
    <dgm:pt modelId="{14A56D09-012E-614C-9CBD-74979966AB6F}" type="parTrans" cxnId="{74F517D4-4589-6341-BD3D-C089083F820A}">
      <dgm:prSet/>
      <dgm:spPr/>
      <dgm:t>
        <a:bodyPr/>
        <a:lstStyle/>
        <a:p>
          <a:endParaRPr lang="en-US"/>
        </a:p>
      </dgm:t>
    </dgm:pt>
    <dgm:pt modelId="{97420D13-A0AA-3040-B4A9-6044BA6C783B}" type="sibTrans" cxnId="{74F517D4-4589-6341-BD3D-C089083F820A}">
      <dgm:prSet/>
      <dgm:spPr/>
      <dgm:t>
        <a:bodyPr/>
        <a:lstStyle/>
        <a:p>
          <a:endParaRPr lang="en-US"/>
        </a:p>
      </dgm:t>
    </dgm:pt>
    <dgm:pt modelId="{A9B13E06-044D-B145-A21E-375CBC3066D0}">
      <dgm:prSet/>
      <dgm:spPr/>
      <dgm:t>
        <a:bodyPr/>
        <a:lstStyle/>
        <a:p>
          <a:r>
            <a:rPr lang="en-US" b="0" i="0" dirty="0">
              <a:latin typeface="Avenir Light" panose="020B0402020203020204" pitchFamily="34" charset="77"/>
            </a:rPr>
            <a:t>Providing reinforcement</a:t>
          </a:r>
        </a:p>
      </dgm:t>
    </dgm:pt>
    <dgm:pt modelId="{49FBF47B-30EE-A84A-9A7D-2B60BE1FB0B2}" type="parTrans" cxnId="{E7272137-38D9-0C4F-BB73-7A64E5EDC18A}">
      <dgm:prSet/>
      <dgm:spPr/>
      <dgm:t>
        <a:bodyPr/>
        <a:lstStyle/>
        <a:p>
          <a:endParaRPr lang="en-US"/>
        </a:p>
      </dgm:t>
    </dgm:pt>
    <dgm:pt modelId="{8B765CB2-0A03-514E-B8FC-555E2230A144}" type="sibTrans" cxnId="{E7272137-38D9-0C4F-BB73-7A64E5EDC18A}">
      <dgm:prSet/>
      <dgm:spPr/>
      <dgm:t>
        <a:bodyPr/>
        <a:lstStyle/>
        <a:p>
          <a:endParaRPr lang="en-US"/>
        </a:p>
      </dgm:t>
    </dgm:pt>
    <dgm:pt modelId="{24849C20-E1A6-6442-BFCA-7403A9738CDF}" type="pres">
      <dgm:prSet presAssocID="{6D73741B-F755-DA4B-ACB5-B9C85F3FEDD8}" presName="Name0" presStyleCnt="0">
        <dgm:presLayoutVars>
          <dgm:dir/>
          <dgm:resizeHandles val="exact"/>
        </dgm:presLayoutVars>
      </dgm:prSet>
      <dgm:spPr/>
    </dgm:pt>
    <dgm:pt modelId="{52336A7D-0F31-134F-BF7B-7527948DA9E6}" type="pres">
      <dgm:prSet presAssocID="{6D73741B-F755-DA4B-ACB5-B9C85F3FEDD8}" presName="arrow" presStyleLbl="bgShp" presStyleIdx="0" presStyleCnt="1"/>
      <dgm:spPr/>
    </dgm:pt>
    <dgm:pt modelId="{72AB10CA-670D-C24E-A492-E93CF7A0F5CD}" type="pres">
      <dgm:prSet presAssocID="{6D73741B-F755-DA4B-ACB5-B9C85F3FEDD8}" presName="points" presStyleCnt="0"/>
      <dgm:spPr/>
    </dgm:pt>
    <dgm:pt modelId="{B7CA7B05-6859-1241-A755-FD54EFB20890}" type="pres">
      <dgm:prSet presAssocID="{5780A0A1-F40C-3946-8644-9887DDCA966C}" presName="compositeA" presStyleCnt="0"/>
      <dgm:spPr/>
    </dgm:pt>
    <dgm:pt modelId="{5CF67D7E-E34C-D247-96D2-27C5B2221F7A}" type="pres">
      <dgm:prSet presAssocID="{5780A0A1-F40C-3946-8644-9887DDCA966C}" presName="textA" presStyleLbl="revTx" presStyleIdx="0" presStyleCnt="6">
        <dgm:presLayoutVars>
          <dgm:bulletEnabled val="1"/>
        </dgm:presLayoutVars>
      </dgm:prSet>
      <dgm:spPr/>
    </dgm:pt>
    <dgm:pt modelId="{615137BB-DA63-4946-B807-3B7D8C8BA783}" type="pres">
      <dgm:prSet presAssocID="{5780A0A1-F40C-3946-8644-9887DDCA966C}" presName="circleA" presStyleLbl="node1" presStyleIdx="0" presStyleCnt="6"/>
      <dgm:spPr/>
    </dgm:pt>
    <dgm:pt modelId="{30251421-C59D-8C47-B04E-3BB72CB74FC9}" type="pres">
      <dgm:prSet presAssocID="{5780A0A1-F40C-3946-8644-9887DDCA966C}" presName="spaceA" presStyleCnt="0"/>
      <dgm:spPr/>
    </dgm:pt>
    <dgm:pt modelId="{4330EA2B-BA65-194C-A12C-5223614BD6EC}" type="pres">
      <dgm:prSet presAssocID="{9C0BEFA1-4B47-A149-814F-46D663A5EB98}" presName="space" presStyleCnt="0"/>
      <dgm:spPr/>
    </dgm:pt>
    <dgm:pt modelId="{7D34E871-FEA5-444E-BF05-8A5A431B6333}" type="pres">
      <dgm:prSet presAssocID="{78A9D384-3BC7-CC45-9211-EBBCD93EB290}" presName="compositeB" presStyleCnt="0"/>
      <dgm:spPr/>
    </dgm:pt>
    <dgm:pt modelId="{343E659A-62DC-3141-BB3E-1F4DC56BA2AE}" type="pres">
      <dgm:prSet presAssocID="{78A9D384-3BC7-CC45-9211-EBBCD93EB290}" presName="textB" presStyleLbl="revTx" presStyleIdx="1" presStyleCnt="6">
        <dgm:presLayoutVars>
          <dgm:bulletEnabled val="1"/>
        </dgm:presLayoutVars>
      </dgm:prSet>
      <dgm:spPr/>
    </dgm:pt>
    <dgm:pt modelId="{4CEEF128-5FE8-5040-AAD8-FA817364A3D9}" type="pres">
      <dgm:prSet presAssocID="{78A9D384-3BC7-CC45-9211-EBBCD93EB290}" presName="circleB" presStyleLbl="node1" presStyleIdx="1" presStyleCnt="6"/>
      <dgm:spPr/>
    </dgm:pt>
    <dgm:pt modelId="{932630D1-B927-1E46-8794-547B45F08D81}" type="pres">
      <dgm:prSet presAssocID="{78A9D384-3BC7-CC45-9211-EBBCD93EB290}" presName="spaceB" presStyleCnt="0"/>
      <dgm:spPr/>
    </dgm:pt>
    <dgm:pt modelId="{F4E20202-F0C4-FA4F-ABD8-63808F46AECA}" type="pres">
      <dgm:prSet presAssocID="{201F1A6A-4626-7047-A963-593F2C9265BA}" presName="space" presStyleCnt="0"/>
      <dgm:spPr/>
    </dgm:pt>
    <dgm:pt modelId="{612A5AB6-58CC-EA4F-ACFF-97AE57327301}" type="pres">
      <dgm:prSet presAssocID="{AA8D0A89-EEAB-D24D-B82C-C0A725A7395E}" presName="compositeA" presStyleCnt="0"/>
      <dgm:spPr/>
    </dgm:pt>
    <dgm:pt modelId="{F79A7E90-E588-3448-895B-B9E14BAD796C}" type="pres">
      <dgm:prSet presAssocID="{AA8D0A89-EEAB-D24D-B82C-C0A725A7395E}" presName="textA" presStyleLbl="revTx" presStyleIdx="2" presStyleCnt="6">
        <dgm:presLayoutVars>
          <dgm:bulletEnabled val="1"/>
        </dgm:presLayoutVars>
      </dgm:prSet>
      <dgm:spPr/>
    </dgm:pt>
    <dgm:pt modelId="{58A16F33-C31C-2F4B-A0B3-F6D669833023}" type="pres">
      <dgm:prSet presAssocID="{AA8D0A89-EEAB-D24D-B82C-C0A725A7395E}" presName="circleA" presStyleLbl="node1" presStyleIdx="2" presStyleCnt="6"/>
      <dgm:spPr/>
    </dgm:pt>
    <dgm:pt modelId="{C13D2035-19C8-2C41-A1DA-E18E2BAEF2F1}" type="pres">
      <dgm:prSet presAssocID="{AA8D0A89-EEAB-D24D-B82C-C0A725A7395E}" presName="spaceA" presStyleCnt="0"/>
      <dgm:spPr/>
    </dgm:pt>
    <dgm:pt modelId="{50F2657E-C01A-D64B-8FF5-F1957FB564E9}" type="pres">
      <dgm:prSet presAssocID="{3FDC706A-6FB6-574A-84E8-81C707FB6245}" presName="space" presStyleCnt="0"/>
      <dgm:spPr/>
    </dgm:pt>
    <dgm:pt modelId="{D5429716-41E8-F740-84BB-B2AE7640E587}" type="pres">
      <dgm:prSet presAssocID="{4B60D8CE-7C93-6942-978C-719332FF57DE}" presName="compositeB" presStyleCnt="0"/>
      <dgm:spPr/>
    </dgm:pt>
    <dgm:pt modelId="{EFA94748-A1B4-0947-9FBD-A76CF6171501}" type="pres">
      <dgm:prSet presAssocID="{4B60D8CE-7C93-6942-978C-719332FF57DE}" presName="textB" presStyleLbl="revTx" presStyleIdx="3" presStyleCnt="6">
        <dgm:presLayoutVars>
          <dgm:bulletEnabled val="1"/>
        </dgm:presLayoutVars>
      </dgm:prSet>
      <dgm:spPr/>
    </dgm:pt>
    <dgm:pt modelId="{26107B78-2F01-C840-98B3-65A5A2D474A5}" type="pres">
      <dgm:prSet presAssocID="{4B60D8CE-7C93-6942-978C-719332FF57DE}" presName="circleB" presStyleLbl="node1" presStyleIdx="3" presStyleCnt="6"/>
      <dgm:spPr/>
    </dgm:pt>
    <dgm:pt modelId="{0B16040A-35B5-EB47-9813-1AA0DEA3727D}" type="pres">
      <dgm:prSet presAssocID="{4B60D8CE-7C93-6942-978C-719332FF57DE}" presName="spaceB" presStyleCnt="0"/>
      <dgm:spPr/>
    </dgm:pt>
    <dgm:pt modelId="{C9BC616C-B92A-C34B-8158-47D6FB3039E1}" type="pres">
      <dgm:prSet presAssocID="{5833F014-20F7-D94C-86C5-820D82FA1020}" presName="space" presStyleCnt="0"/>
      <dgm:spPr/>
    </dgm:pt>
    <dgm:pt modelId="{83AAE805-A821-D640-BC68-67C31D6042B3}" type="pres">
      <dgm:prSet presAssocID="{432AE283-09BE-DA44-AE80-36722B962B28}" presName="compositeA" presStyleCnt="0"/>
      <dgm:spPr/>
    </dgm:pt>
    <dgm:pt modelId="{EEC21DB0-1DAA-0E4F-A854-0C5516EC60A1}" type="pres">
      <dgm:prSet presAssocID="{432AE283-09BE-DA44-AE80-36722B962B28}" presName="textA" presStyleLbl="revTx" presStyleIdx="4" presStyleCnt="6">
        <dgm:presLayoutVars>
          <dgm:bulletEnabled val="1"/>
        </dgm:presLayoutVars>
      </dgm:prSet>
      <dgm:spPr/>
    </dgm:pt>
    <dgm:pt modelId="{4EE94928-8B5E-EF42-AC53-831E74F6C105}" type="pres">
      <dgm:prSet presAssocID="{432AE283-09BE-DA44-AE80-36722B962B28}" presName="circleA" presStyleLbl="node1" presStyleIdx="4" presStyleCnt="6"/>
      <dgm:spPr>
        <a:solidFill>
          <a:schemeClr val="accent1">
            <a:lumMod val="75000"/>
          </a:schemeClr>
        </a:solidFill>
      </dgm:spPr>
    </dgm:pt>
    <dgm:pt modelId="{D9C43FE5-C561-7744-AC4B-49BB83DE13FF}" type="pres">
      <dgm:prSet presAssocID="{432AE283-09BE-DA44-AE80-36722B962B28}" presName="spaceA" presStyleCnt="0"/>
      <dgm:spPr/>
    </dgm:pt>
    <dgm:pt modelId="{15CE9D03-DD54-E440-99F1-55A57043539E}" type="pres">
      <dgm:prSet presAssocID="{97420D13-A0AA-3040-B4A9-6044BA6C783B}" presName="space" presStyleCnt="0"/>
      <dgm:spPr/>
    </dgm:pt>
    <dgm:pt modelId="{5D8F9B0F-A479-D049-95EC-DF832A18D2C6}" type="pres">
      <dgm:prSet presAssocID="{A9B13E06-044D-B145-A21E-375CBC3066D0}" presName="compositeB" presStyleCnt="0"/>
      <dgm:spPr/>
    </dgm:pt>
    <dgm:pt modelId="{58166D03-7D8D-3842-8FF1-E493C96E1F55}" type="pres">
      <dgm:prSet presAssocID="{A9B13E06-044D-B145-A21E-375CBC3066D0}" presName="textB" presStyleLbl="revTx" presStyleIdx="5" presStyleCnt="6">
        <dgm:presLayoutVars>
          <dgm:bulletEnabled val="1"/>
        </dgm:presLayoutVars>
      </dgm:prSet>
      <dgm:spPr/>
    </dgm:pt>
    <dgm:pt modelId="{02DAA84E-3D97-F540-9F03-E2A11D78EA76}" type="pres">
      <dgm:prSet presAssocID="{A9B13E06-044D-B145-A21E-375CBC3066D0}" presName="circleB" presStyleLbl="node1" presStyleIdx="5" presStyleCnt="6"/>
      <dgm:spPr/>
    </dgm:pt>
    <dgm:pt modelId="{B6A3B350-3F4C-414E-9412-BE62C0002ED1}" type="pres">
      <dgm:prSet presAssocID="{A9B13E06-044D-B145-A21E-375CBC3066D0}" presName="spaceB" presStyleCnt="0"/>
      <dgm:spPr/>
    </dgm:pt>
  </dgm:ptLst>
  <dgm:cxnLst>
    <dgm:cxn modelId="{9350C506-6204-C64C-BA3A-7492BEB4E97B}" type="presOf" srcId="{78A9D384-3BC7-CC45-9211-EBBCD93EB290}" destId="{343E659A-62DC-3141-BB3E-1F4DC56BA2AE}" srcOrd="0" destOrd="0" presId="urn:microsoft.com/office/officeart/2005/8/layout/hProcess11"/>
    <dgm:cxn modelId="{E7272137-38D9-0C4F-BB73-7A64E5EDC18A}" srcId="{6D73741B-F755-DA4B-ACB5-B9C85F3FEDD8}" destId="{A9B13E06-044D-B145-A21E-375CBC3066D0}" srcOrd="5" destOrd="0" parTransId="{49FBF47B-30EE-A84A-9A7D-2B60BE1FB0B2}" sibTransId="{8B765CB2-0A03-514E-B8FC-555E2230A144}"/>
    <dgm:cxn modelId="{70B7D337-6134-C74A-9C81-EF4BF1280B3D}" srcId="{6D73741B-F755-DA4B-ACB5-B9C85F3FEDD8}" destId="{78A9D384-3BC7-CC45-9211-EBBCD93EB290}" srcOrd="1" destOrd="0" parTransId="{A1A39F86-8DE2-E748-B59D-9AEB04D1934D}" sibTransId="{201F1A6A-4626-7047-A963-593F2C9265BA}"/>
    <dgm:cxn modelId="{32F58938-3221-BB44-B1A3-6EC3F69EB52F}" srcId="{6D73741B-F755-DA4B-ACB5-B9C85F3FEDD8}" destId="{AA8D0A89-EEAB-D24D-B82C-C0A725A7395E}" srcOrd="2" destOrd="0" parTransId="{69B43A08-7723-BB42-8D9A-89C791A0176D}" sibTransId="{3FDC706A-6FB6-574A-84E8-81C707FB6245}"/>
    <dgm:cxn modelId="{9C9ACD3A-D30D-2E46-8D78-B6C0418EC9F4}" type="presOf" srcId="{6D73741B-F755-DA4B-ACB5-B9C85F3FEDD8}" destId="{24849C20-E1A6-6442-BFCA-7403A9738CDF}" srcOrd="0" destOrd="0" presId="urn:microsoft.com/office/officeart/2005/8/layout/hProcess11"/>
    <dgm:cxn modelId="{13B6B649-9F67-F843-89FC-72CAFEFE1E7A}" type="presOf" srcId="{4B60D8CE-7C93-6942-978C-719332FF57DE}" destId="{EFA94748-A1B4-0947-9FBD-A76CF6171501}" srcOrd="0" destOrd="0" presId="urn:microsoft.com/office/officeart/2005/8/layout/hProcess11"/>
    <dgm:cxn modelId="{3552C04E-1A04-8147-9024-0099306C6905}" type="presOf" srcId="{AA8D0A89-EEAB-D24D-B82C-C0A725A7395E}" destId="{F79A7E90-E588-3448-895B-B9E14BAD796C}" srcOrd="0" destOrd="0" presId="urn:microsoft.com/office/officeart/2005/8/layout/hProcess11"/>
    <dgm:cxn modelId="{9932438B-EE4C-3B47-A038-8D6EEECC4F74}" type="presOf" srcId="{5780A0A1-F40C-3946-8644-9887DDCA966C}" destId="{5CF67D7E-E34C-D247-96D2-27C5B2221F7A}" srcOrd="0" destOrd="0" presId="urn:microsoft.com/office/officeart/2005/8/layout/hProcess11"/>
    <dgm:cxn modelId="{D880058E-E0E1-5945-AEAF-09CC7BB22BD6}" type="presOf" srcId="{432AE283-09BE-DA44-AE80-36722B962B28}" destId="{EEC21DB0-1DAA-0E4F-A854-0C5516EC60A1}" srcOrd="0" destOrd="0" presId="urn:microsoft.com/office/officeart/2005/8/layout/hProcess11"/>
    <dgm:cxn modelId="{87A745C3-CA94-564B-9609-7E06E4B8DD62}" srcId="{6D73741B-F755-DA4B-ACB5-B9C85F3FEDD8}" destId="{4B60D8CE-7C93-6942-978C-719332FF57DE}" srcOrd="3" destOrd="0" parTransId="{06451AC8-ABF8-7743-9E91-782FB8BE36C5}" sibTransId="{5833F014-20F7-D94C-86C5-820D82FA1020}"/>
    <dgm:cxn modelId="{74F517D4-4589-6341-BD3D-C089083F820A}" srcId="{6D73741B-F755-DA4B-ACB5-B9C85F3FEDD8}" destId="{432AE283-09BE-DA44-AE80-36722B962B28}" srcOrd="4" destOrd="0" parTransId="{14A56D09-012E-614C-9CBD-74979966AB6F}" sibTransId="{97420D13-A0AA-3040-B4A9-6044BA6C783B}"/>
    <dgm:cxn modelId="{8E0DD8D9-792D-0344-8DC7-079C041C10B2}" type="presOf" srcId="{A9B13E06-044D-B145-A21E-375CBC3066D0}" destId="{58166D03-7D8D-3842-8FF1-E493C96E1F55}" srcOrd="0" destOrd="0" presId="urn:microsoft.com/office/officeart/2005/8/layout/hProcess11"/>
    <dgm:cxn modelId="{1F08ECEE-80D4-9B4C-81BD-FF99952A3F9D}" srcId="{6D73741B-F755-DA4B-ACB5-B9C85F3FEDD8}" destId="{5780A0A1-F40C-3946-8644-9887DDCA966C}" srcOrd="0" destOrd="0" parTransId="{94321F75-2FEF-E24C-9F46-FD38BDA6D33D}" sibTransId="{9C0BEFA1-4B47-A149-814F-46D663A5EB98}"/>
    <dgm:cxn modelId="{7504740E-3B5A-5D43-8461-ECA238EA85E6}" type="presParOf" srcId="{24849C20-E1A6-6442-BFCA-7403A9738CDF}" destId="{52336A7D-0F31-134F-BF7B-7527948DA9E6}" srcOrd="0" destOrd="0" presId="urn:microsoft.com/office/officeart/2005/8/layout/hProcess11"/>
    <dgm:cxn modelId="{19EA19E3-F535-6E4A-8AC7-51B118BB6E90}" type="presParOf" srcId="{24849C20-E1A6-6442-BFCA-7403A9738CDF}" destId="{72AB10CA-670D-C24E-A492-E93CF7A0F5CD}" srcOrd="1" destOrd="0" presId="urn:microsoft.com/office/officeart/2005/8/layout/hProcess11"/>
    <dgm:cxn modelId="{066AB2CE-4887-1A43-808A-E1A98D32DF0A}" type="presParOf" srcId="{72AB10CA-670D-C24E-A492-E93CF7A0F5CD}" destId="{B7CA7B05-6859-1241-A755-FD54EFB20890}" srcOrd="0" destOrd="0" presId="urn:microsoft.com/office/officeart/2005/8/layout/hProcess11"/>
    <dgm:cxn modelId="{F7FF12FA-ADBE-A349-8933-9898F10FDF93}" type="presParOf" srcId="{B7CA7B05-6859-1241-A755-FD54EFB20890}" destId="{5CF67D7E-E34C-D247-96D2-27C5B2221F7A}" srcOrd="0" destOrd="0" presId="urn:microsoft.com/office/officeart/2005/8/layout/hProcess11"/>
    <dgm:cxn modelId="{D9D2DE15-F3B1-E04E-A476-1F3B3BD3885C}" type="presParOf" srcId="{B7CA7B05-6859-1241-A755-FD54EFB20890}" destId="{615137BB-DA63-4946-B807-3B7D8C8BA783}" srcOrd="1" destOrd="0" presId="urn:microsoft.com/office/officeart/2005/8/layout/hProcess11"/>
    <dgm:cxn modelId="{D1459851-52B7-EC40-B77E-6DC131A82F6F}" type="presParOf" srcId="{B7CA7B05-6859-1241-A755-FD54EFB20890}" destId="{30251421-C59D-8C47-B04E-3BB72CB74FC9}" srcOrd="2" destOrd="0" presId="urn:microsoft.com/office/officeart/2005/8/layout/hProcess11"/>
    <dgm:cxn modelId="{32C7BEE5-1642-7D41-8DA1-E5CD40F9ABA6}" type="presParOf" srcId="{72AB10CA-670D-C24E-A492-E93CF7A0F5CD}" destId="{4330EA2B-BA65-194C-A12C-5223614BD6EC}" srcOrd="1" destOrd="0" presId="urn:microsoft.com/office/officeart/2005/8/layout/hProcess11"/>
    <dgm:cxn modelId="{A2283982-593F-4140-B16A-CF250722E1F4}" type="presParOf" srcId="{72AB10CA-670D-C24E-A492-E93CF7A0F5CD}" destId="{7D34E871-FEA5-444E-BF05-8A5A431B6333}" srcOrd="2" destOrd="0" presId="urn:microsoft.com/office/officeart/2005/8/layout/hProcess11"/>
    <dgm:cxn modelId="{2EDD3F0B-126E-3040-9A33-71C24DD62467}" type="presParOf" srcId="{7D34E871-FEA5-444E-BF05-8A5A431B6333}" destId="{343E659A-62DC-3141-BB3E-1F4DC56BA2AE}" srcOrd="0" destOrd="0" presId="urn:microsoft.com/office/officeart/2005/8/layout/hProcess11"/>
    <dgm:cxn modelId="{AD19C66B-CFC0-BE4F-9AF6-3D74D7DAB67F}" type="presParOf" srcId="{7D34E871-FEA5-444E-BF05-8A5A431B6333}" destId="{4CEEF128-5FE8-5040-AAD8-FA817364A3D9}" srcOrd="1" destOrd="0" presId="urn:microsoft.com/office/officeart/2005/8/layout/hProcess11"/>
    <dgm:cxn modelId="{B8D52C84-1D0F-D04B-8BD1-E73D85F971BB}" type="presParOf" srcId="{7D34E871-FEA5-444E-BF05-8A5A431B6333}" destId="{932630D1-B927-1E46-8794-547B45F08D81}" srcOrd="2" destOrd="0" presId="urn:microsoft.com/office/officeart/2005/8/layout/hProcess11"/>
    <dgm:cxn modelId="{9F8C589C-45F8-8146-9813-927F5CA2A979}" type="presParOf" srcId="{72AB10CA-670D-C24E-A492-E93CF7A0F5CD}" destId="{F4E20202-F0C4-FA4F-ABD8-63808F46AECA}" srcOrd="3" destOrd="0" presId="urn:microsoft.com/office/officeart/2005/8/layout/hProcess11"/>
    <dgm:cxn modelId="{966B0CAC-9EE8-B642-AE8E-DA4A187440AA}" type="presParOf" srcId="{72AB10CA-670D-C24E-A492-E93CF7A0F5CD}" destId="{612A5AB6-58CC-EA4F-ACFF-97AE57327301}" srcOrd="4" destOrd="0" presId="urn:microsoft.com/office/officeart/2005/8/layout/hProcess11"/>
    <dgm:cxn modelId="{D95B6E4F-8697-1247-A827-46832460A848}" type="presParOf" srcId="{612A5AB6-58CC-EA4F-ACFF-97AE57327301}" destId="{F79A7E90-E588-3448-895B-B9E14BAD796C}" srcOrd="0" destOrd="0" presId="urn:microsoft.com/office/officeart/2005/8/layout/hProcess11"/>
    <dgm:cxn modelId="{01979035-B8A3-6E4E-AD91-84E908495DBD}" type="presParOf" srcId="{612A5AB6-58CC-EA4F-ACFF-97AE57327301}" destId="{58A16F33-C31C-2F4B-A0B3-F6D669833023}" srcOrd="1" destOrd="0" presId="urn:microsoft.com/office/officeart/2005/8/layout/hProcess11"/>
    <dgm:cxn modelId="{D91A14AF-FF1A-134F-BA5B-347B8D910DF3}" type="presParOf" srcId="{612A5AB6-58CC-EA4F-ACFF-97AE57327301}" destId="{C13D2035-19C8-2C41-A1DA-E18E2BAEF2F1}" srcOrd="2" destOrd="0" presId="urn:microsoft.com/office/officeart/2005/8/layout/hProcess11"/>
    <dgm:cxn modelId="{138B226C-104F-5148-9600-8D7EA285E590}" type="presParOf" srcId="{72AB10CA-670D-C24E-A492-E93CF7A0F5CD}" destId="{50F2657E-C01A-D64B-8FF5-F1957FB564E9}" srcOrd="5" destOrd="0" presId="urn:microsoft.com/office/officeart/2005/8/layout/hProcess11"/>
    <dgm:cxn modelId="{A8E6E562-A5CF-A54D-B4B6-93E4CDE890EA}" type="presParOf" srcId="{72AB10CA-670D-C24E-A492-E93CF7A0F5CD}" destId="{D5429716-41E8-F740-84BB-B2AE7640E587}" srcOrd="6" destOrd="0" presId="urn:microsoft.com/office/officeart/2005/8/layout/hProcess11"/>
    <dgm:cxn modelId="{E28546DC-516C-174A-9A8B-51ABC4B70B7A}" type="presParOf" srcId="{D5429716-41E8-F740-84BB-B2AE7640E587}" destId="{EFA94748-A1B4-0947-9FBD-A76CF6171501}" srcOrd="0" destOrd="0" presId="urn:microsoft.com/office/officeart/2005/8/layout/hProcess11"/>
    <dgm:cxn modelId="{1C1D826C-2882-D54E-B1A4-5FDDDCCFD11A}" type="presParOf" srcId="{D5429716-41E8-F740-84BB-B2AE7640E587}" destId="{26107B78-2F01-C840-98B3-65A5A2D474A5}" srcOrd="1" destOrd="0" presId="urn:microsoft.com/office/officeart/2005/8/layout/hProcess11"/>
    <dgm:cxn modelId="{FE4C03D1-B3CE-E141-A931-2DAA0E5AAD20}" type="presParOf" srcId="{D5429716-41E8-F740-84BB-B2AE7640E587}" destId="{0B16040A-35B5-EB47-9813-1AA0DEA3727D}" srcOrd="2" destOrd="0" presId="urn:microsoft.com/office/officeart/2005/8/layout/hProcess11"/>
    <dgm:cxn modelId="{E0934342-FB14-554C-96F5-8F01A477D61D}" type="presParOf" srcId="{72AB10CA-670D-C24E-A492-E93CF7A0F5CD}" destId="{C9BC616C-B92A-C34B-8158-47D6FB3039E1}" srcOrd="7" destOrd="0" presId="urn:microsoft.com/office/officeart/2005/8/layout/hProcess11"/>
    <dgm:cxn modelId="{DB89F347-645A-6D41-8C75-6B01E1DD55F5}" type="presParOf" srcId="{72AB10CA-670D-C24E-A492-E93CF7A0F5CD}" destId="{83AAE805-A821-D640-BC68-67C31D6042B3}" srcOrd="8" destOrd="0" presId="urn:microsoft.com/office/officeart/2005/8/layout/hProcess11"/>
    <dgm:cxn modelId="{3D2B4F19-4974-E04E-A93A-0A68941BC7F2}" type="presParOf" srcId="{83AAE805-A821-D640-BC68-67C31D6042B3}" destId="{EEC21DB0-1DAA-0E4F-A854-0C5516EC60A1}" srcOrd="0" destOrd="0" presId="urn:microsoft.com/office/officeart/2005/8/layout/hProcess11"/>
    <dgm:cxn modelId="{C084A5B0-BAF4-9747-B039-B0B8C874816C}" type="presParOf" srcId="{83AAE805-A821-D640-BC68-67C31D6042B3}" destId="{4EE94928-8B5E-EF42-AC53-831E74F6C105}" srcOrd="1" destOrd="0" presId="urn:microsoft.com/office/officeart/2005/8/layout/hProcess11"/>
    <dgm:cxn modelId="{D87AD484-BEBF-1947-B596-F7AF8D90BD02}" type="presParOf" srcId="{83AAE805-A821-D640-BC68-67C31D6042B3}" destId="{D9C43FE5-C561-7744-AC4B-49BB83DE13FF}" srcOrd="2" destOrd="0" presId="urn:microsoft.com/office/officeart/2005/8/layout/hProcess11"/>
    <dgm:cxn modelId="{97823975-6ABF-4446-A36B-60D27F154FBF}" type="presParOf" srcId="{72AB10CA-670D-C24E-A492-E93CF7A0F5CD}" destId="{15CE9D03-DD54-E440-99F1-55A57043539E}" srcOrd="9" destOrd="0" presId="urn:microsoft.com/office/officeart/2005/8/layout/hProcess11"/>
    <dgm:cxn modelId="{EB14837B-24C4-0949-8494-B20828FB925F}" type="presParOf" srcId="{72AB10CA-670D-C24E-A492-E93CF7A0F5CD}" destId="{5D8F9B0F-A479-D049-95EC-DF832A18D2C6}" srcOrd="10" destOrd="0" presId="urn:microsoft.com/office/officeart/2005/8/layout/hProcess11"/>
    <dgm:cxn modelId="{742D564E-8219-9A47-B919-A96A358A1BF9}" type="presParOf" srcId="{5D8F9B0F-A479-D049-95EC-DF832A18D2C6}" destId="{58166D03-7D8D-3842-8FF1-E493C96E1F55}" srcOrd="0" destOrd="0" presId="urn:microsoft.com/office/officeart/2005/8/layout/hProcess11"/>
    <dgm:cxn modelId="{0CF29751-D8E9-264C-940D-82C763E9DD0D}" type="presParOf" srcId="{5D8F9B0F-A479-D049-95EC-DF832A18D2C6}" destId="{02DAA84E-3D97-F540-9F03-E2A11D78EA76}" srcOrd="1" destOrd="0" presId="urn:microsoft.com/office/officeart/2005/8/layout/hProcess11"/>
    <dgm:cxn modelId="{B8F97A54-C687-7D45-B79D-9E98529176F3}" type="presParOf" srcId="{5D8F9B0F-A479-D049-95EC-DF832A18D2C6}" destId="{B6A3B350-3F4C-414E-9412-BE62C0002ED1}"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C2364B7-63A0-4247-991C-570F4A998DB2}" type="doc">
      <dgm:prSet loTypeId="urn:microsoft.com/office/officeart/2005/8/layout/vList2" loCatId="list" qsTypeId="urn:microsoft.com/office/officeart/2005/8/quickstyle/simple1" qsCatId="simple" csTypeId="urn:microsoft.com/office/officeart/2005/8/colors/accent2_3" csCatId="accent2"/>
      <dgm:spPr/>
      <dgm:t>
        <a:bodyPr/>
        <a:lstStyle/>
        <a:p>
          <a:endParaRPr lang="en-US"/>
        </a:p>
      </dgm:t>
    </dgm:pt>
    <dgm:pt modelId="{90651449-C84A-414A-8825-41EB5E6484ED}">
      <dgm:prSet custT="1"/>
      <dgm:spPr/>
      <dgm:t>
        <a:bodyPr/>
        <a:lstStyle/>
        <a:p>
          <a:r>
            <a:rPr lang="en-US" sz="2800" b="0" i="0" baseline="0" dirty="0">
              <a:latin typeface="Avenir Light" panose="020B0402020203020204" pitchFamily="34" charset="77"/>
            </a:rPr>
            <a:t>Behavioral Observation Scale (BOS)</a:t>
          </a:r>
          <a:endParaRPr lang="en-US" sz="2800" b="0" i="0" dirty="0">
            <a:latin typeface="Avenir Light" panose="020B0402020203020204" pitchFamily="34" charset="77"/>
          </a:endParaRPr>
        </a:p>
      </dgm:t>
    </dgm:pt>
    <dgm:pt modelId="{82BA8684-C93E-0340-A073-A19756711C07}" type="parTrans" cxnId="{AAC52E5D-7B96-D54F-8DA5-6333F2C43DA1}">
      <dgm:prSet/>
      <dgm:spPr/>
      <dgm:t>
        <a:bodyPr/>
        <a:lstStyle/>
        <a:p>
          <a:endParaRPr lang="en-US"/>
        </a:p>
      </dgm:t>
    </dgm:pt>
    <dgm:pt modelId="{3D7E6397-8BB7-C74C-95E3-05888F7F898B}" type="sibTrans" cxnId="{AAC52E5D-7B96-D54F-8DA5-6333F2C43DA1}">
      <dgm:prSet/>
      <dgm:spPr/>
      <dgm:t>
        <a:bodyPr/>
        <a:lstStyle/>
        <a:p>
          <a:endParaRPr lang="en-US"/>
        </a:p>
      </dgm:t>
    </dgm:pt>
    <dgm:pt modelId="{01E4EBE0-B8B9-5A49-A6F6-456121093F74}">
      <dgm:prSet custT="1"/>
      <dgm:spPr/>
      <dgm:t>
        <a:bodyPr/>
        <a:lstStyle/>
        <a:p>
          <a:r>
            <a:rPr lang="en-US" sz="1800" b="0" i="0" baseline="0" dirty="0">
              <a:latin typeface="Avenir Light" panose="020B0402020203020204" pitchFamily="34" charset="77"/>
            </a:rPr>
            <a:t>A variation of BARS which uses all behaviors necessary for effective performance to rate performance at a task</a:t>
          </a:r>
          <a:endParaRPr lang="en-US" sz="1800" b="0" i="0" dirty="0">
            <a:latin typeface="Avenir Light" panose="020B0402020203020204" pitchFamily="34" charset="77"/>
          </a:endParaRPr>
        </a:p>
      </dgm:t>
    </dgm:pt>
    <dgm:pt modelId="{D167CB1D-FD16-3C48-BEEF-92399CCAE198}" type="parTrans" cxnId="{87C5CA1C-ADD6-B54A-981C-0F96C3FFA553}">
      <dgm:prSet/>
      <dgm:spPr/>
      <dgm:t>
        <a:bodyPr/>
        <a:lstStyle/>
        <a:p>
          <a:endParaRPr lang="en-US"/>
        </a:p>
      </dgm:t>
    </dgm:pt>
    <dgm:pt modelId="{2840208A-F57B-EB47-A547-2E434F1C5EC5}" type="sibTrans" cxnId="{87C5CA1C-ADD6-B54A-981C-0F96C3FFA553}">
      <dgm:prSet/>
      <dgm:spPr/>
      <dgm:t>
        <a:bodyPr/>
        <a:lstStyle/>
        <a:p>
          <a:endParaRPr lang="en-US"/>
        </a:p>
      </dgm:t>
    </dgm:pt>
    <dgm:pt modelId="{CC6BA975-7802-F04A-9DB7-A2244E90192E}" type="pres">
      <dgm:prSet presAssocID="{1C2364B7-63A0-4247-991C-570F4A998DB2}" presName="linear" presStyleCnt="0">
        <dgm:presLayoutVars>
          <dgm:animLvl val="lvl"/>
          <dgm:resizeHandles val="exact"/>
        </dgm:presLayoutVars>
      </dgm:prSet>
      <dgm:spPr/>
    </dgm:pt>
    <dgm:pt modelId="{77A4DEB2-5EBA-0E41-9512-26DEEF8F62BF}" type="pres">
      <dgm:prSet presAssocID="{90651449-C84A-414A-8825-41EB5E6484ED}" presName="parentText" presStyleLbl="node1" presStyleIdx="0" presStyleCnt="1">
        <dgm:presLayoutVars>
          <dgm:chMax val="0"/>
          <dgm:bulletEnabled val="1"/>
        </dgm:presLayoutVars>
      </dgm:prSet>
      <dgm:spPr/>
    </dgm:pt>
    <dgm:pt modelId="{F431F2D5-332C-CB4F-8B1E-CA5B47025739}" type="pres">
      <dgm:prSet presAssocID="{90651449-C84A-414A-8825-41EB5E6484ED}" presName="childText" presStyleLbl="revTx" presStyleIdx="0" presStyleCnt="1">
        <dgm:presLayoutVars>
          <dgm:bulletEnabled val="1"/>
        </dgm:presLayoutVars>
      </dgm:prSet>
      <dgm:spPr/>
    </dgm:pt>
  </dgm:ptLst>
  <dgm:cxnLst>
    <dgm:cxn modelId="{5FB79C06-0552-9441-A672-1B4B1AEFB0D1}" type="presOf" srcId="{01E4EBE0-B8B9-5A49-A6F6-456121093F74}" destId="{F431F2D5-332C-CB4F-8B1E-CA5B47025739}" srcOrd="0" destOrd="0" presId="urn:microsoft.com/office/officeart/2005/8/layout/vList2"/>
    <dgm:cxn modelId="{87C5CA1C-ADD6-B54A-981C-0F96C3FFA553}" srcId="{90651449-C84A-414A-8825-41EB5E6484ED}" destId="{01E4EBE0-B8B9-5A49-A6F6-456121093F74}" srcOrd="0" destOrd="0" parTransId="{D167CB1D-FD16-3C48-BEEF-92399CCAE198}" sibTransId="{2840208A-F57B-EB47-A547-2E434F1C5EC5}"/>
    <dgm:cxn modelId="{BF81AD47-AAA7-854D-96C6-AD47D5EC25CD}" type="presOf" srcId="{1C2364B7-63A0-4247-991C-570F4A998DB2}" destId="{CC6BA975-7802-F04A-9DB7-A2244E90192E}" srcOrd="0" destOrd="0" presId="urn:microsoft.com/office/officeart/2005/8/layout/vList2"/>
    <dgm:cxn modelId="{2D2A1B54-E10D-5143-A1C2-5EF5D31D06A4}" type="presOf" srcId="{90651449-C84A-414A-8825-41EB5E6484ED}" destId="{77A4DEB2-5EBA-0E41-9512-26DEEF8F62BF}" srcOrd="0" destOrd="0" presId="urn:microsoft.com/office/officeart/2005/8/layout/vList2"/>
    <dgm:cxn modelId="{AAC52E5D-7B96-D54F-8DA5-6333F2C43DA1}" srcId="{1C2364B7-63A0-4247-991C-570F4A998DB2}" destId="{90651449-C84A-414A-8825-41EB5E6484ED}" srcOrd="0" destOrd="0" parTransId="{82BA8684-C93E-0340-A073-A19756711C07}" sibTransId="{3D7E6397-8BB7-C74C-95E3-05888F7F898B}"/>
    <dgm:cxn modelId="{D3E35DB7-E93A-5C4D-9688-AADD646B0F51}" type="presParOf" srcId="{CC6BA975-7802-F04A-9DB7-A2244E90192E}" destId="{77A4DEB2-5EBA-0E41-9512-26DEEF8F62BF}" srcOrd="0" destOrd="0" presId="urn:microsoft.com/office/officeart/2005/8/layout/vList2"/>
    <dgm:cxn modelId="{772EB0AD-CB38-3E4A-AA93-DA821CD5761A}" type="presParOf" srcId="{CC6BA975-7802-F04A-9DB7-A2244E90192E}" destId="{F431F2D5-332C-CB4F-8B1E-CA5B47025739}"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15853EF-E369-674B-BF9E-4AD7321110E1}" type="doc">
      <dgm:prSet loTypeId="urn:microsoft.com/office/officeart/2005/8/layout/pyramid2" loCatId="pyramid" qsTypeId="urn:microsoft.com/office/officeart/2005/8/quickstyle/3d3" qsCatId="3D" csTypeId="urn:microsoft.com/office/officeart/2005/8/colors/accent1_4" csCatId="accent1" phldr="1"/>
      <dgm:spPr/>
      <dgm:t>
        <a:bodyPr/>
        <a:lstStyle/>
        <a:p>
          <a:endParaRPr lang="en-US"/>
        </a:p>
      </dgm:t>
    </dgm:pt>
    <dgm:pt modelId="{ECA3C4F3-A6AF-5140-BB3E-F564C1DE959A}">
      <dgm:prSet custT="1"/>
      <dgm:spPr/>
      <dgm:t>
        <a:bodyPr/>
        <a:lstStyle/>
        <a:p>
          <a:r>
            <a:rPr lang="en-US" sz="1400" b="0" i="0" baseline="0" dirty="0">
              <a:latin typeface="Avenir Light" panose="020B0402020203020204" pitchFamily="34" charset="77"/>
            </a:rPr>
            <a:t>Simple ranking</a:t>
          </a:r>
          <a:endParaRPr lang="en-US" sz="1400" b="0" i="0" dirty="0">
            <a:latin typeface="Avenir Light" panose="020B0402020203020204" pitchFamily="34" charset="77"/>
          </a:endParaRPr>
        </a:p>
      </dgm:t>
    </dgm:pt>
    <dgm:pt modelId="{EC59F710-36C4-E54F-9AB1-FCA91E4C9FAD}" type="parTrans" cxnId="{93D8C8E2-798E-3A43-AEF5-4B30D16CF31D}">
      <dgm:prSet/>
      <dgm:spPr/>
      <dgm:t>
        <a:bodyPr/>
        <a:lstStyle/>
        <a:p>
          <a:endParaRPr lang="en-US">
            <a:latin typeface="+mj-lt"/>
          </a:endParaRPr>
        </a:p>
      </dgm:t>
    </dgm:pt>
    <dgm:pt modelId="{513147BB-FF04-0541-A5B9-2EDD5B2BE6BD}" type="sibTrans" cxnId="{93D8C8E2-798E-3A43-AEF5-4B30D16CF31D}">
      <dgm:prSet/>
      <dgm:spPr/>
      <dgm:t>
        <a:bodyPr/>
        <a:lstStyle/>
        <a:p>
          <a:endParaRPr lang="en-US">
            <a:latin typeface="+mj-lt"/>
          </a:endParaRPr>
        </a:p>
      </dgm:t>
    </dgm:pt>
    <dgm:pt modelId="{71A06E97-FFDE-B943-BDA5-66DBDE35015E}">
      <dgm:prSet custT="1"/>
      <dgm:spPr/>
      <dgm:t>
        <a:bodyPr/>
        <a:lstStyle/>
        <a:p>
          <a:r>
            <a:rPr lang="en-US" sz="1100" b="0" i="0" baseline="0" dirty="0">
              <a:latin typeface="Avenir Light" panose="020B0402020203020204" pitchFamily="34" charset="77"/>
            </a:rPr>
            <a:t>Requires managers to rank employees in their group from the highest performer to the poorest performer</a:t>
          </a:r>
          <a:endParaRPr lang="en-US" sz="1100" b="0" i="0" dirty="0">
            <a:latin typeface="Avenir Light" panose="020B0402020203020204" pitchFamily="34" charset="77"/>
          </a:endParaRPr>
        </a:p>
      </dgm:t>
    </dgm:pt>
    <dgm:pt modelId="{0C97E755-99B8-174C-BDF5-AB62644C9E92}" type="parTrans" cxnId="{B69D81FC-1530-CA46-8937-6B2DE9F218B6}">
      <dgm:prSet/>
      <dgm:spPr/>
      <dgm:t>
        <a:bodyPr/>
        <a:lstStyle/>
        <a:p>
          <a:endParaRPr lang="en-US">
            <a:latin typeface="+mj-lt"/>
          </a:endParaRPr>
        </a:p>
      </dgm:t>
    </dgm:pt>
    <dgm:pt modelId="{7DA1B051-89F6-8E41-AB0F-FCDAC25A8094}" type="sibTrans" cxnId="{B69D81FC-1530-CA46-8937-6B2DE9F218B6}">
      <dgm:prSet/>
      <dgm:spPr/>
      <dgm:t>
        <a:bodyPr/>
        <a:lstStyle/>
        <a:p>
          <a:endParaRPr lang="en-US">
            <a:latin typeface="+mj-lt"/>
          </a:endParaRPr>
        </a:p>
      </dgm:t>
    </dgm:pt>
    <dgm:pt modelId="{C50E8951-084B-CB4E-80FF-39A47E110CD1}">
      <dgm:prSet custT="1"/>
      <dgm:spPr/>
      <dgm:t>
        <a:bodyPr/>
        <a:lstStyle/>
        <a:p>
          <a:r>
            <a:rPr lang="en-US" sz="1400" b="0" i="0" baseline="0" dirty="0">
              <a:latin typeface="Avenir Light" panose="020B0402020203020204" pitchFamily="34" charset="77"/>
            </a:rPr>
            <a:t>Forced-distribution method</a:t>
          </a:r>
          <a:endParaRPr lang="en-US" sz="1400" b="0" i="0" dirty="0">
            <a:latin typeface="Avenir Light" panose="020B0402020203020204" pitchFamily="34" charset="77"/>
          </a:endParaRPr>
        </a:p>
      </dgm:t>
    </dgm:pt>
    <dgm:pt modelId="{9EE07805-D144-FE40-921E-6952352301A0}" type="parTrans" cxnId="{510749D8-1A0F-9E4F-89F7-A7848E0C58A4}">
      <dgm:prSet/>
      <dgm:spPr/>
      <dgm:t>
        <a:bodyPr/>
        <a:lstStyle/>
        <a:p>
          <a:endParaRPr lang="en-US">
            <a:latin typeface="+mj-lt"/>
          </a:endParaRPr>
        </a:p>
      </dgm:t>
    </dgm:pt>
    <dgm:pt modelId="{CE29A0AE-9042-DF44-860A-376FD8AE11D3}" type="sibTrans" cxnId="{510749D8-1A0F-9E4F-89F7-A7848E0C58A4}">
      <dgm:prSet/>
      <dgm:spPr/>
      <dgm:t>
        <a:bodyPr/>
        <a:lstStyle/>
        <a:p>
          <a:endParaRPr lang="en-US">
            <a:latin typeface="+mj-lt"/>
          </a:endParaRPr>
        </a:p>
      </dgm:t>
    </dgm:pt>
    <dgm:pt modelId="{FE876ED2-1E30-6D45-92A5-94E8D702ABBF}">
      <dgm:prSet custT="1"/>
      <dgm:spPr/>
      <dgm:t>
        <a:bodyPr/>
        <a:lstStyle/>
        <a:p>
          <a:r>
            <a:rPr lang="en-US" sz="1100" b="0" i="0" baseline="0" dirty="0">
              <a:latin typeface="Avenir Light" panose="020B0402020203020204" pitchFamily="34" charset="77"/>
            </a:rPr>
            <a:t>Assigns a certain percentage of employees to each category in a set of categories</a:t>
          </a:r>
          <a:endParaRPr lang="en-US" sz="1100" b="0" i="0" dirty="0">
            <a:latin typeface="Avenir Light" panose="020B0402020203020204" pitchFamily="34" charset="77"/>
          </a:endParaRPr>
        </a:p>
      </dgm:t>
    </dgm:pt>
    <dgm:pt modelId="{AFDCA885-E4A7-764B-8854-D7DB53F380F7}" type="parTrans" cxnId="{E793C73A-3652-1745-99BE-781A4C2F1DEA}">
      <dgm:prSet/>
      <dgm:spPr/>
      <dgm:t>
        <a:bodyPr/>
        <a:lstStyle/>
        <a:p>
          <a:endParaRPr lang="en-US">
            <a:latin typeface="+mj-lt"/>
          </a:endParaRPr>
        </a:p>
      </dgm:t>
    </dgm:pt>
    <dgm:pt modelId="{5DB71523-DD23-5443-9D1F-7E1884EDB8E2}" type="sibTrans" cxnId="{E793C73A-3652-1745-99BE-781A4C2F1DEA}">
      <dgm:prSet/>
      <dgm:spPr/>
      <dgm:t>
        <a:bodyPr/>
        <a:lstStyle/>
        <a:p>
          <a:endParaRPr lang="en-US">
            <a:latin typeface="+mj-lt"/>
          </a:endParaRPr>
        </a:p>
      </dgm:t>
    </dgm:pt>
    <dgm:pt modelId="{D0167362-5F9A-7E4A-B695-66A0E4A46FD6}">
      <dgm:prSet custT="1"/>
      <dgm:spPr/>
      <dgm:t>
        <a:bodyPr/>
        <a:lstStyle/>
        <a:p>
          <a:r>
            <a:rPr lang="en-US" sz="1400" b="0" i="0" baseline="0" dirty="0">
              <a:latin typeface="Avenir Light" panose="020B0402020203020204" pitchFamily="34" charset="77"/>
            </a:rPr>
            <a:t>Paired-comparison method</a:t>
          </a:r>
          <a:endParaRPr lang="en-US" sz="1400" b="0" i="0" dirty="0">
            <a:latin typeface="Avenir Light" panose="020B0402020203020204" pitchFamily="34" charset="77"/>
          </a:endParaRPr>
        </a:p>
      </dgm:t>
    </dgm:pt>
    <dgm:pt modelId="{9C21FED0-82FE-CC47-BC4C-C38A0EF53398}" type="parTrans" cxnId="{6F166033-C64F-D44B-BE90-34E9A52C2B7B}">
      <dgm:prSet/>
      <dgm:spPr/>
      <dgm:t>
        <a:bodyPr/>
        <a:lstStyle/>
        <a:p>
          <a:endParaRPr lang="en-US">
            <a:latin typeface="+mj-lt"/>
          </a:endParaRPr>
        </a:p>
      </dgm:t>
    </dgm:pt>
    <dgm:pt modelId="{52F77DBF-0ACD-7A41-9A99-795ACF4A4386}" type="sibTrans" cxnId="{6F166033-C64F-D44B-BE90-34E9A52C2B7B}">
      <dgm:prSet/>
      <dgm:spPr/>
      <dgm:t>
        <a:bodyPr/>
        <a:lstStyle/>
        <a:p>
          <a:endParaRPr lang="en-US">
            <a:latin typeface="+mj-lt"/>
          </a:endParaRPr>
        </a:p>
      </dgm:t>
    </dgm:pt>
    <dgm:pt modelId="{40434DB5-6F20-7C47-8A8D-6B6C391E63FD}">
      <dgm:prSet custT="1"/>
      <dgm:spPr/>
      <dgm:t>
        <a:bodyPr/>
        <a:lstStyle/>
        <a:p>
          <a:r>
            <a:rPr lang="en-US" sz="1100" b="0" i="0" baseline="0" dirty="0">
              <a:latin typeface="Avenir Light" panose="020B0402020203020204" pitchFamily="34" charset="77"/>
            </a:rPr>
            <a:t>Compares each employee with each other employee to establish rankings</a:t>
          </a:r>
          <a:endParaRPr lang="en-US" sz="1100" b="0" i="0" dirty="0">
            <a:latin typeface="Avenir Light" panose="020B0402020203020204" pitchFamily="34" charset="77"/>
          </a:endParaRPr>
        </a:p>
      </dgm:t>
    </dgm:pt>
    <dgm:pt modelId="{D0871708-C22C-B944-AC15-9906DC70CF6F}" type="parTrans" cxnId="{54228704-5249-0A4A-B489-EBF42DFF3E0C}">
      <dgm:prSet/>
      <dgm:spPr/>
      <dgm:t>
        <a:bodyPr/>
        <a:lstStyle/>
        <a:p>
          <a:endParaRPr lang="en-US">
            <a:latin typeface="+mj-lt"/>
          </a:endParaRPr>
        </a:p>
      </dgm:t>
    </dgm:pt>
    <dgm:pt modelId="{1CB3FBF4-4707-AE45-B729-D9C293B928DB}" type="sibTrans" cxnId="{54228704-5249-0A4A-B489-EBF42DFF3E0C}">
      <dgm:prSet/>
      <dgm:spPr/>
      <dgm:t>
        <a:bodyPr/>
        <a:lstStyle/>
        <a:p>
          <a:endParaRPr lang="en-US">
            <a:latin typeface="+mj-lt"/>
          </a:endParaRPr>
        </a:p>
      </dgm:t>
    </dgm:pt>
    <dgm:pt modelId="{850EDD69-DB2F-1943-BAD2-4978077BDDE7}" type="pres">
      <dgm:prSet presAssocID="{D15853EF-E369-674B-BF9E-4AD7321110E1}" presName="compositeShape" presStyleCnt="0">
        <dgm:presLayoutVars>
          <dgm:dir/>
          <dgm:resizeHandles/>
        </dgm:presLayoutVars>
      </dgm:prSet>
      <dgm:spPr/>
    </dgm:pt>
    <dgm:pt modelId="{023A37D7-AB08-1E48-B9A5-23F382A403DE}" type="pres">
      <dgm:prSet presAssocID="{D15853EF-E369-674B-BF9E-4AD7321110E1}" presName="pyramid" presStyleLbl="node1" presStyleIdx="0" presStyleCnt="1" custScaleX="142918"/>
      <dgm:spPr/>
    </dgm:pt>
    <dgm:pt modelId="{C4F8B4C2-EBD7-7745-8E96-EF1C8A9077F6}" type="pres">
      <dgm:prSet presAssocID="{D15853EF-E369-674B-BF9E-4AD7321110E1}" presName="theList" presStyleCnt="0"/>
      <dgm:spPr/>
    </dgm:pt>
    <dgm:pt modelId="{DFF9D9D5-1BA9-F840-BCFC-CDEBEE8E878C}" type="pres">
      <dgm:prSet presAssocID="{ECA3C4F3-A6AF-5140-BB3E-F564C1DE959A}" presName="aNode" presStyleLbl="fgAcc1" presStyleIdx="0" presStyleCnt="3" custScaleX="137702" custLinFactNeighborX="11880" custLinFactNeighborY="76153">
        <dgm:presLayoutVars>
          <dgm:bulletEnabled val="1"/>
        </dgm:presLayoutVars>
      </dgm:prSet>
      <dgm:spPr/>
    </dgm:pt>
    <dgm:pt modelId="{E1B93EFB-1025-AD40-8504-FF2D39019181}" type="pres">
      <dgm:prSet presAssocID="{ECA3C4F3-A6AF-5140-BB3E-F564C1DE959A}" presName="aSpace" presStyleCnt="0"/>
      <dgm:spPr/>
    </dgm:pt>
    <dgm:pt modelId="{1F00AE87-DC5C-0640-BA71-3D35C0067F33}" type="pres">
      <dgm:prSet presAssocID="{C50E8951-084B-CB4E-80FF-39A47E110CD1}" presName="aNode" presStyleLbl="fgAcc1" presStyleIdx="1" presStyleCnt="3" custScaleX="137702" custLinFactNeighborX="11880" custLinFactNeighborY="76153">
        <dgm:presLayoutVars>
          <dgm:bulletEnabled val="1"/>
        </dgm:presLayoutVars>
      </dgm:prSet>
      <dgm:spPr/>
    </dgm:pt>
    <dgm:pt modelId="{E649A5D1-7703-3A4D-8D0C-362EA335F480}" type="pres">
      <dgm:prSet presAssocID="{C50E8951-084B-CB4E-80FF-39A47E110CD1}" presName="aSpace" presStyleCnt="0"/>
      <dgm:spPr/>
    </dgm:pt>
    <dgm:pt modelId="{CF749D86-315C-F844-902A-BB82141BD450}" type="pres">
      <dgm:prSet presAssocID="{D0167362-5F9A-7E4A-B695-66A0E4A46FD6}" presName="aNode" presStyleLbl="fgAcc1" presStyleIdx="2" presStyleCnt="3" custScaleX="137702" custLinFactNeighborX="11880" custLinFactNeighborY="76153">
        <dgm:presLayoutVars>
          <dgm:bulletEnabled val="1"/>
        </dgm:presLayoutVars>
      </dgm:prSet>
      <dgm:spPr/>
    </dgm:pt>
    <dgm:pt modelId="{5208C423-8383-5747-8EF1-8B26DC7338AC}" type="pres">
      <dgm:prSet presAssocID="{D0167362-5F9A-7E4A-B695-66A0E4A46FD6}" presName="aSpace" presStyleCnt="0"/>
      <dgm:spPr/>
    </dgm:pt>
  </dgm:ptLst>
  <dgm:cxnLst>
    <dgm:cxn modelId="{54228704-5249-0A4A-B489-EBF42DFF3E0C}" srcId="{D0167362-5F9A-7E4A-B695-66A0E4A46FD6}" destId="{40434DB5-6F20-7C47-8A8D-6B6C391E63FD}" srcOrd="0" destOrd="0" parTransId="{D0871708-C22C-B944-AC15-9906DC70CF6F}" sibTransId="{1CB3FBF4-4707-AE45-B729-D9C293B928DB}"/>
    <dgm:cxn modelId="{C6891F0D-DCF7-4044-98EA-27F58762A24E}" type="presOf" srcId="{71A06E97-FFDE-B943-BDA5-66DBDE35015E}" destId="{DFF9D9D5-1BA9-F840-BCFC-CDEBEE8E878C}" srcOrd="0" destOrd="1" presId="urn:microsoft.com/office/officeart/2005/8/layout/pyramid2"/>
    <dgm:cxn modelId="{EC4A2C1B-DEAE-0F49-B9D5-B97DFCFB5696}" type="presOf" srcId="{D15853EF-E369-674B-BF9E-4AD7321110E1}" destId="{850EDD69-DB2F-1943-BAD2-4978077BDDE7}" srcOrd="0" destOrd="0" presId="urn:microsoft.com/office/officeart/2005/8/layout/pyramid2"/>
    <dgm:cxn modelId="{6F166033-C64F-D44B-BE90-34E9A52C2B7B}" srcId="{D15853EF-E369-674B-BF9E-4AD7321110E1}" destId="{D0167362-5F9A-7E4A-B695-66A0E4A46FD6}" srcOrd="2" destOrd="0" parTransId="{9C21FED0-82FE-CC47-BC4C-C38A0EF53398}" sibTransId="{52F77DBF-0ACD-7A41-9A99-795ACF4A4386}"/>
    <dgm:cxn modelId="{E793C73A-3652-1745-99BE-781A4C2F1DEA}" srcId="{C50E8951-084B-CB4E-80FF-39A47E110CD1}" destId="{FE876ED2-1E30-6D45-92A5-94E8D702ABBF}" srcOrd="0" destOrd="0" parTransId="{AFDCA885-E4A7-764B-8854-D7DB53F380F7}" sibTransId="{5DB71523-DD23-5443-9D1F-7E1884EDB8E2}"/>
    <dgm:cxn modelId="{D51DA960-B698-E94B-92BA-977CA3F38009}" type="presOf" srcId="{C50E8951-084B-CB4E-80FF-39A47E110CD1}" destId="{1F00AE87-DC5C-0640-BA71-3D35C0067F33}" srcOrd="0" destOrd="0" presId="urn:microsoft.com/office/officeart/2005/8/layout/pyramid2"/>
    <dgm:cxn modelId="{36EC5B9E-51A1-BC44-9C09-071F57B0A59B}" type="presOf" srcId="{40434DB5-6F20-7C47-8A8D-6B6C391E63FD}" destId="{CF749D86-315C-F844-902A-BB82141BD450}" srcOrd="0" destOrd="1" presId="urn:microsoft.com/office/officeart/2005/8/layout/pyramid2"/>
    <dgm:cxn modelId="{F33590B9-20FA-364F-B051-CF6794DD9331}" type="presOf" srcId="{D0167362-5F9A-7E4A-B695-66A0E4A46FD6}" destId="{CF749D86-315C-F844-902A-BB82141BD450}" srcOrd="0" destOrd="0" presId="urn:microsoft.com/office/officeart/2005/8/layout/pyramid2"/>
    <dgm:cxn modelId="{DD0A6ABA-2F9E-6B44-8B48-6469F25C81D1}" type="presOf" srcId="{FE876ED2-1E30-6D45-92A5-94E8D702ABBF}" destId="{1F00AE87-DC5C-0640-BA71-3D35C0067F33}" srcOrd="0" destOrd="1" presId="urn:microsoft.com/office/officeart/2005/8/layout/pyramid2"/>
    <dgm:cxn modelId="{1FBE93C8-01C7-7444-9EB1-E550BD0C6AA3}" type="presOf" srcId="{ECA3C4F3-A6AF-5140-BB3E-F564C1DE959A}" destId="{DFF9D9D5-1BA9-F840-BCFC-CDEBEE8E878C}" srcOrd="0" destOrd="0" presId="urn:microsoft.com/office/officeart/2005/8/layout/pyramid2"/>
    <dgm:cxn modelId="{510749D8-1A0F-9E4F-89F7-A7848E0C58A4}" srcId="{D15853EF-E369-674B-BF9E-4AD7321110E1}" destId="{C50E8951-084B-CB4E-80FF-39A47E110CD1}" srcOrd="1" destOrd="0" parTransId="{9EE07805-D144-FE40-921E-6952352301A0}" sibTransId="{CE29A0AE-9042-DF44-860A-376FD8AE11D3}"/>
    <dgm:cxn modelId="{93D8C8E2-798E-3A43-AEF5-4B30D16CF31D}" srcId="{D15853EF-E369-674B-BF9E-4AD7321110E1}" destId="{ECA3C4F3-A6AF-5140-BB3E-F564C1DE959A}" srcOrd="0" destOrd="0" parTransId="{EC59F710-36C4-E54F-9AB1-FCA91E4C9FAD}" sibTransId="{513147BB-FF04-0541-A5B9-2EDD5B2BE6BD}"/>
    <dgm:cxn modelId="{B69D81FC-1530-CA46-8937-6B2DE9F218B6}" srcId="{ECA3C4F3-A6AF-5140-BB3E-F564C1DE959A}" destId="{71A06E97-FFDE-B943-BDA5-66DBDE35015E}" srcOrd="0" destOrd="0" parTransId="{0C97E755-99B8-174C-BDF5-AB62644C9E92}" sibTransId="{7DA1B051-89F6-8E41-AB0F-FCDAC25A8094}"/>
    <dgm:cxn modelId="{E9ACBB63-B5E7-8348-93F6-28CFFE557AF6}" type="presParOf" srcId="{850EDD69-DB2F-1943-BAD2-4978077BDDE7}" destId="{023A37D7-AB08-1E48-B9A5-23F382A403DE}" srcOrd="0" destOrd="0" presId="urn:microsoft.com/office/officeart/2005/8/layout/pyramid2"/>
    <dgm:cxn modelId="{2EF557EB-91E5-B046-99FE-0E77EC813D52}" type="presParOf" srcId="{850EDD69-DB2F-1943-BAD2-4978077BDDE7}" destId="{C4F8B4C2-EBD7-7745-8E96-EF1C8A9077F6}" srcOrd="1" destOrd="0" presId="urn:microsoft.com/office/officeart/2005/8/layout/pyramid2"/>
    <dgm:cxn modelId="{CB1C5812-61B4-1B4F-AA39-4355FA8B0D4F}" type="presParOf" srcId="{C4F8B4C2-EBD7-7745-8E96-EF1C8A9077F6}" destId="{DFF9D9D5-1BA9-F840-BCFC-CDEBEE8E878C}" srcOrd="0" destOrd="0" presId="urn:microsoft.com/office/officeart/2005/8/layout/pyramid2"/>
    <dgm:cxn modelId="{06C76138-D9EC-B442-BBC7-32ACB0DA0FA6}" type="presParOf" srcId="{C4F8B4C2-EBD7-7745-8E96-EF1C8A9077F6}" destId="{E1B93EFB-1025-AD40-8504-FF2D39019181}" srcOrd="1" destOrd="0" presId="urn:microsoft.com/office/officeart/2005/8/layout/pyramid2"/>
    <dgm:cxn modelId="{8278FA74-2881-9A4F-BE19-2B5DD4FA4F3D}" type="presParOf" srcId="{C4F8B4C2-EBD7-7745-8E96-EF1C8A9077F6}" destId="{1F00AE87-DC5C-0640-BA71-3D35C0067F33}" srcOrd="2" destOrd="0" presId="urn:microsoft.com/office/officeart/2005/8/layout/pyramid2"/>
    <dgm:cxn modelId="{558948F3-0830-994D-95D9-E91A1A3D490C}" type="presParOf" srcId="{C4F8B4C2-EBD7-7745-8E96-EF1C8A9077F6}" destId="{E649A5D1-7703-3A4D-8D0C-362EA335F480}" srcOrd="3" destOrd="0" presId="urn:microsoft.com/office/officeart/2005/8/layout/pyramid2"/>
    <dgm:cxn modelId="{33C31F60-7001-3F4C-A52A-DBB914B410F2}" type="presParOf" srcId="{C4F8B4C2-EBD7-7745-8E96-EF1C8A9077F6}" destId="{CF749D86-315C-F844-902A-BB82141BD450}" srcOrd="4" destOrd="0" presId="urn:microsoft.com/office/officeart/2005/8/layout/pyramid2"/>
    <dgm:cxn modelId="{A02F1A02-5B93-3E48-8B29-B785296DDE14}" type="presParOf" srcId="{C4F8B4C2-EBD7-7745-8E96-EF1C8A9077F6}" destId="{5208C423-8383-5747-8EF1-8B26DC7338AC}" srcOrd="5"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897D684-CE6E-466F-87EC-E09249BD0A39}" type="doc">
      <dgm:prSet loTypeId="urn:microsoft.com/office/officeart/2005/8/layout/vList5" loCatId="list" qsTypeId="urn:microsoft.com/office/officeart/2005/8/quickstyle/simple1" qsCatId="simple" csTypeId="urn:microsoft.com/office/officeart/2005/8/colors/accent0_3" csCatId="mainScheme"/>
      <dgm:spPr/>
      <dgm:t>
        <a:bodyPr/>
        <a:lstStyle/>
        <a:p>
          <a:endParaRPr lang="en-US"/>
        </a:p>
      </dgm:t>
    </dgm:pt>
    <dgm:pt modelId="{FE8041CD-D350-4BB2-9173-3DDC5B0F5E39}">
      <dgm:prSet/>
      <dgm:spPr/>
      <dgm:t>
        <a:bodyPr/>
        <a:lstStyle/>
        <a:p>
          <a:r>
            <a:rPr lang="en-US" b="0" i="0">
              <a:latin typeface="Avenir Light" panose="020B0402020203020204" pitchFamily="34" charset="77"/>
            </a:rPr>
            <a:t>Managers</a:t>
          </a:r>
        </a:p>
      </dgm:t>
    </dgm:pt>
    <dgm:pt modelId="{2E8C066B-4410-4F16-BB2C-306EAEA26EFD}" type="parTrans" cxnId="{32FC3476-3541-4B85-BE66-8DA7BA5D4C2A}">
      <dgm:prSet/>
      <dgm:spPr/>
      <dgm:t>
        <a:bodyPr/>
        <a:lstStyle/>
        <a:p>
          <a:endParaRPr lang="en-US" b="0" i="0">
            <a:latin typeface="Avenir Light" panose="020B0402020203020204" pitchFamily="34" charset="77"/>
          </a:endParaRPr>
        </a:p>
      </dgm:t>
    </dgm:pt>
    <dgm:pt modelId="{F2ECC9F2-43C2-40CE-BDD9-8D9DC2D1479A}" type="sibTrans" cxnId="{32FC3476-3541-4B85-BE66-8DA7BA5D4C2A}">
      <dgm:prSet/>
      <dgm:spPr/>
      <dgm:t>
        <a:bodyPr/>
        <a:lstStyle/>
        <a:p>
          <a:endParaRPr lang="en-US" b="0" i="0">
            <a:latin typeface="Avenir Light" panose="020B0402020203020204" pitchFamily="34" charset="77"/>
          </a:endParaRPr>
        </a:p>
      </dgm:t>
    </dgm:pt>
    <dgm:pt modelId="{E9653133-2C25-4648-921B-EFC1054FB0DA}">
      <dgm:prSet/>
      <dgm:spPr/>
      <dgm:t>
        <a:bodyPr/>
        <a:lstStyle/>
        <a:p>
          <a:r>
            <a:rPr lang="en-US" b="0" i="0" baseline="0" dirty="0">
              <a:latin typeface="Avenir Light" panose="020B0402020203020204" pitchFamily="34" charset="77"/>
            </a:rPr>
            <a:t>Traditional approach; gather information about employees’ performance and arrive at performance ratings</a:t>
          </a:r>
          <a:endParaRPr lang="en-US" b="0" i="0" dirty="0">
            <a:latin typeface="Avenir Light" panose="020B0402020203020204" pitchFamily="34" charset="77"/>
          </a:endParaRPr>
        </a:p>
      </dgm:t>
    </dgm:pt>
    <dgm:pt modelId="{C65C4BDB-C1EF-410D-BA40-E6846C4ECB52}" type="parTrans" cxnId="{705182B9-AB31-441F-AD7B-3A1F6F2353C1}">
      <dgm:prSet/>
      <dgm:spPr/>
      <dgm:t>
        <a:bodyPr/>
        <a:lstStyle/>
        <a:p>
          <a:endParaRPr lang="en-US" b="0" i="0">
            <a:latin typeface="Avenir Light" panose="020B0402020203020204" pitchFamily="34" charset="77"/>
          </a:endParaRPr>
        </a:p>
      </dgm:t>
    </dgm:pt>
    <dgm:pt modelId="{2223ACD0-24CA-4888-9BEA-95F5E31315AD}" type="sibTrans" cxnId="{705182B9-AB31-441F-AD7B-3A1F6F2353C1}">
      <dgm:prSet/>
      <dgm:spPr/>
      <dgm:t>
        <a:bodyPr/>
        <a:lstStyle/>
        <a:p>
          <a:endParaRPr lang="en-US" b="0" i="0">
            <a:latin typeface="Avenir Light" panose="020B0402020203020204" pitchFamily="34" charset="77"/>
          </a:endParaRPr>
        </a:p>
      </dgm:t>
    </dgm:pt>
    <dgm:pt modelId="{28A7DBB7-20B9-4568-8457-50021EC0A118}">
      <dgm:prSet/>
      <dgm:spPr/>
      <dgm:t>
        <a:bodyPr/>
        <a:lstStyle/>
        <a:p>
          <a:r>
            <a:rPr lang="en-US" b="0" i="0">
              <a:latin typeface="Avenir Light" panose="020B0402020203020204" pitchFamily="34" charset="77"/>
            </a:rPr>
            <a:t>Peers</a:t>
          </a:r>
        </a:p>
      </dgm:t>
    </dgm:pt>
    <dgm:pt modelId="{6B853AB5-03B6-47F9-83D0-F7AF234FE245}" type="parTrans" cxnId="{19CF7E02-1371-4831-8CEF-B7BB551B16D2}">
      <dgm:prSet/>
      <dgm:spPr/>
      <dgm:t>
        <a:bodyPr/>
        <a:lstStyle/>
        <a:p>
          <a:endParaRPr lang="en-US" b="0" i="0">
            <a:latin typeface="Avenir Light" panose="020B0402020203020204" pitchFamily="34" charset="77"/>
          </a:endParaRPr>
        </a:p>
      </dgm:t>
    </dgm:pt>
    <dgm:pt modelId="{E0F46624-0064-4241-8671-E188D3B1425D}" type="sibTrans" cxnId="{19CF7E02-1371-4831-8CEF-B7BB551B16D2}">
      <dgm:prSet/>
      <dgm:spPr/>
      <dgm:t>
        <a:bodyPr/>
        <a:lstStyle/>
        <a:p>
          <a:endParaRPr lang="en-US" b="0" i="0">
            <a:latin typeface="Avenir Light" panose="020B0402020203020204" pitchFamily="34" charset="77"/>
          </a:endParaRPr>
        </a:p>
      </dgm:t>
    </dgm:pt>
    <dgm:pt modelId="{F740EDEE-4394-461C-A1F9-707E7B75E885}">
      <dgm:prSet/>
      <dgm:spPr/>
      <dgm:t>
        <a:bodyPr/>
        <a:lstStyle/>
        <a:p>
          <a:r>
            <a:rPr lang="en-US" b="0" i="0" baseline="0">
              <a:latin typeface="Avenir Light" panose="020B0402020203020204" pitchFamily="34" charset="77"/>
            </a:rPr>
            <a:t>Excellent source of information about performance in jobs where supervisor does not always observe the employee</a:t>
          </a:r>
          <a:endParaRPr lang="en-US" b="0" i="0">
            <a:latin typeface="Avenir Light" panose="020B0402020203020204" pitchFamily="34" charset="77"/>
          </a:endParaRPr>
        </a:p>
      </dgm:t>
    </dgm:pt>
    <dgm:pt modelId="{745F45CF-E5AB-4D40-BA9A-94C5C4C86780}" type="parTrans" cxnId="{91337F0D-518A-43F6-B890-6201A2A5442D}">
      <dgm:prSet/>
      <dgm:spPr/>
      <dgm:t>
        <a:bodyPr/>
        <a:lstStyle/>
        <a:p>
          <a:endParaRPr lang="en-US" b="0" i="0">
            <a:latin typeface="Avenir Light" panose="020B0402020203020204" pitchFamily="34" charset="77"/>
          </a:endParaRPr>
        </a:p>
      </dgm:t>
    </dgm:pt>
    <dgm:pt modelId="{2757431B-4327-4E3F-B4EA-4165C6EF2E60}" type="sibTrans" cxnId="{91337F0D-518A-43F6-B890-6201A2A5442D}">
      <dgm:prSet/>
      <dgm:spPr/>
      <dgm:t>
        <a:bodyPr/>
        <a:lstStyle/>
        <a:p>
          <a:endParaRPr lang="en-US" b="0" i="0">
            <a:latin typeface="Avenir Light" panose="020B0402020203020204" pitchFamily="34" charset="77"/>
          </a:endParaRPr>
        </a:p>
      </dgm:t>
    </dgm:pt>
    <dgm:pt modelId="{7203D67A-4F95-452B-9001-94697FA9F438}">
      <dgm:prSet/>
      <dgm:spPr/>
      <dgm:t>
        <a:bodyPr/>
        <a:lstStyle/>
        <a:p>
          <a:r>
            <a:rPr lang="en-US" b="0" i="0">
              <a:latin typeface="Avenir Light" panose="020B0402020203020204" pitchFamily="34" charset="77"/>
            </a:rPr>
            <a:t>Subordinates</a:t>
          </a:r>
        </a:p>
      </dgm:t>
    </dgm:pt>
    <dgm:pt modelId="{1185948F-0891-4A88-B416-FB4421570845}" type="parTrans" cxnId="{1C91A5B7-4019-4090-8E96-60DBDA3AE6B6}">
      <dgm:prSet/>
      <dgm:spPr/>
      <dgm:t>
        <a:bodyPr/>
        <a:lstStyle/>
        <a:p>
          <a:endParaRPr lang="en-US" b="0" i="0">
            <a:latin typeface="Avenir Light" panose="020B0402020203020204" pitchFamily="34" charset="77"/>
          </a:endParaRPr>
        </a:p>
      </dgm:t>
    </dgm:pt>
    <dgm:pt modelId="{39F19892-9474-4C97-87CC-2DEEFE4EB75A}" type="sibTrans" cxnId="{1C91A5B7-4019-4090-8E96-60DBDA3AE6B6}">
      <dgm:prSet/>
      <dgm:spPr/>
      <dgm:t>
        <a:bodyPr/>
        <a:lstStyle/>
        <a:p>
          <a:endParaRPr lang="en-US" b="0" i="0">
            <a:latin typeface="Avenir Light" panose="020B0402020203020204" pitchFamily="34" charset="77"/>
          </a:endParaRPr>
        </a:p>
      </dgm:t>
    </dgm:pt>
    <dgm:pt modelId="{44FD0EB7-9648-41AD-813E-CBF8EB6A639D}">
      <dgm:prSet/>
      <dgm:spPr/>
      <dgm:t>
        <a:bodyPr/>
        <a:lstStyle/>
        <a:p>
          <a:r>
            <a:rPr lang="en-US" b="0" i="0" baseline="0">
              <a:latin typeface="Avenir Light" panose="020B0402020203020204" pitchFamily="34" charset="77"/>
            </a:rPr>
            <a:t>Have the best chance to see how a manager treats employees</a:t>
          </a:r>
          <a:endParaRPr lang="en-US" b="0" i="0">
            <a:latin typeface="Avenir Light" panose="020B0402020203020204" pitchFamily="34" charset="77"/>
          </a:endParaRPr>
        </a:p>
      </dgm:t>
    </dgm:pt>
    <dgm:pt modelId="{79B99A1A-C0C3-43E5-90F5-5345C02C8432}" type="parTrans" cxnId="{D525B4F5-D57F-420C-AE55-1DAD148DF31A}">
      <dgm:prSet/>
      <dgm:spPr/>
      <dgm:t>
        <a:bodyPr/>
        <a:lstStyle/>
        <a:p>
          <a:endParaRPr lang="en-US" b="0" i="0">
            <a:latin typeface="Avenir Light" panose="020B0402020203020204" pitchFamily="34" charset="77"/>
          </a:endParaRPr>
        </a:p>
      </dgm:t>
    </dgm:pt>
    <dgm:pt modelId="{6007B749-DA0F-4803-ABED-BAF563EF984E}" type="sibTrans" cxnId="{D525B4F5-D57F-420C-AE55-1DAD148DF31A}">
      <dgm:prSet/>
      <dgm:spPr/>
      <dgm:t>
        <a:bodyPr/>
        <a:lstStyle/>
        <a:p>
          <a:endParaRPr lang="en-US" b="0" i="0">
            <a:latin typeface="Avenir Light" panose="020B0402020203020204" pitchFamily="34" charset="77"/>
          </a:endParaRPr>
        </a:p>
      </dgm:t>
    </dgm:pt>
    <dgm:pt modelId="{A2ECFE14-0AC7-4F8C-BA6E-F86DDDA070FE}">
      <dgm:prSet/>
      <dgm:spPr/>
      <dgm:t>
        <a:bodyPr/>
        <a:lstStyle/>
        <a:p>
          <a:r>
            <a:rPr lang="en-US" b="0" i="0">
              <a:latin typeface="Avenir Light" panose="020B0402020203020204" pitchFamily="34" charset="77"/>
            </a:rPr>
            <a:t>Self</a:t>
          </a:r>
        </a:p>
      </dgm:t>
    </dgm:pt>
    <dgm:pt modelId="{5E86FE9B-BA87-4686-B898-44BD860144B9}" type="parTrans" cxnId="{8A6C0089-8F24-40F0-9CE8-5C7F58C68819}">
      <dgm:prSet/>
      <dgm:spPr/>
      <dgm:t>
        <a:bodyPr/>
        <a:lstStyle/>
        <a:p>
          <a:endParaRPr lang="en-US" b="0" i="0">
            <a:latin typeface="Avenir Light" panose="020B0402020203020204" pitchFamily="34" charset="77"/>
          </a:endParaRPr>
        </a:p>
      </dgm:t>
    </dgm:pt>
    <dgm:pt modelId="{73F05C83-6C9C-4E19-B052-1529043660DC}" type="sibTrans" cxnId="{8A6C0089-8F24-40F0-9CE8-5C7F58C68819}">
      <dgm:prSet/>
      <dgm:spPr/>
      <dgm:t>
        <a:bodyPr/>
        <a:lstStyle/>
        <a:p>
          <a:endParaRPr lang="en-US" b="0" i="0">
            <a:latin typeface="Avenir Light" panose="020B0402020203020204" pitchFamily="34" charset="77"/>
          </a:endParaRPr>
        </a:p>
      </dgm:t>
    </dgm:pt>
    <dgm:pt modelId="{41A9924A-31F3-40F4-9E74-F9BDDBD19C48}">
      <dgm:prSet/>
      <dgm:spPr/>
      <dgm:t>
        <a:bodyPr/>
        <a:lstStyle/>
        <a:p>
          <a:r>
            <a:rPr lang="en-US" b="0" i="0" baseline="0">
              <a:latin typeface="Avenir Light" panose="020B0402020203020204" pitchFamily="34" charset="77"/>
            </a:rPr>
            <a:t>Common approach for employees to rate own performance before feedback session</a:t>
          </a:r>
          <a:endParaRPr lang="en-US" b="0" i="0">
            <a:latin typeface="Avenir Light" panose="020B0402020203020204" pitchFamily="34" charset="77"/>
          </a:endParaRPr>
        </a:p>
      </dgm:t>
    </dgm:pt>
    <dgm:pt modelId="{F880C99D-4698-4884-95AF-ACF607CD02B5}" type="parTrans" cxnId="{247B1EE7-541A-42C1-9A88-38D19AF4A158}">
      <dgm:prSet/>
      <dgm:spPr/>
      <dgm:t>
        <a:bodyPr/>
        <a:lstStyle/>
        <a:p>
          <a:endParaRPr lang="en-US" b="0" i="0">
            <a:latin typeface="Avenir Light" panose="020B0402020203020204" pitchFamily="34" charset="77"/>
          </a:endParaRPr>
        </a:p>
      </dgm:t>
    </dgm:pt>
    <dgm:pt modelId="{F4D62A84-9D84-4CC5-8E54-CE4DC681C2B0}" type="sibTrans" cxnId="{247B1EE7-541A-42C1-9A88-38D19AF4A158}">
      <dgm:prSet/>
      <dgm:spPr/>
      <dgm:t>
        <a:bodyPr/>
        <a:lstStyle/>
        <a:p>
          <a:endParaRPr lang="en-US" b="0" i="0">
            <a:latin typeface="Avenir Light" panose="020B0402020203020204" pitchFamily="34" charset="77"/>
          </a:endParaRPr>
        </a:p>
      </dgm:t>
    </dgm:pt>
    <dgm:pt modelId="{480D7F19-DBA6-40C8-9333-53E1B5A62A30}">
      <dgm:prSet/>
      <dgm:spPr/>
      <dgm:t>
        <a:bodyPr/>
        <a:lstStyle/>
        <a:p>
          <a:r>
            <a:rPr lang="en-US" b="0" i="0">
              <a:latin typeface="Avenir Light" panose="020B0402020203020204" pitchFamily="34" charset="77"/>
            </a:rPr>
            <a:t>Customers</a:t>
          </a:r>
        </a:p>
      </dgm:t>
    </dgm:pt>
    <dgm:pt modelId="{2B1E0F70-C08B-4CF8-8A1B-782FBFFE1E88}" type="parTrans" cxnId="{C8EA748C-31C1-4129-B475-666FF0813F3C}">
      <dgm:prSet/>
      <dgm:spPr/>
      <dgm:t>
        <a:bodyPr/>
        <a:lstStyle/>
        <a:p>
          <a:endParaRPr lang="en-US" b="0" i="0">
            <a:latin typeface="Avenir Light" panose="020B0402020203020204" pitchFamily="34" charset="77"/>
          </a:endParaRPr>
        </a:p>
      </dgm:t>
    </dgm:pt>
    <dgm:pt modelId="{EFCACF7E-35F3-4E10-8AE6-0ADFE891243A}" type="sibTrans" cxnId="{C8EA748C-31C1-4129-B475-666FF0813F3C}">
      <dgm:prSet/>
      <dgm:spPr/>
      <dgm:t>
        <a:bodyPr/>
        <a:lstStyle/>
        <a:p>
          <a:endParaRPr lang="en-US" b="0" i="0">
            <a:latin typeface="Avenir Light" panose="020B0402020203020204" pitchFamily="34" charset="77"/>
          </a:endParaRPr>
        </a:p>
      </dgm:t>
    </dgm:pt>
    <dgm:pt modelId="{3604EAF4-7071-4F92-8114-B13C8D39056C}">
      <dgm:prSet/>
      <dgm:spPr/>
      <dgm:t>
        <a:bodyPr/>
        <a:lstStyle/>
        <a:p>
          <a:r>
            <a:rPr lang="en-US" b="0" i="0" baseline="0">
              <a:latin typeface="Avenir Light" panose="020B0402020203020204" pitchFamily="34" charset="77"/>
            </a:rPr>
            <a:t>Directly observes the service performance so a great source of performance information</a:t>
          </a:r>
          <a:endParaRPr lang="en-US" b="0" i="0">
            <a:latin typeface="Avenir Light" panose="020B0402020203020204" pitchFamily="34" charset="77"/>
          </a:endParaRPr>
        </a:p>
      </dgm:t>
    </dgm:pt>
    <dgm:pt modelId="{30412FE7-9B93-4572-9737-A001E10042AD}" type="parTrans" cxnId="{120D3B00-EBCA-418B-88DC-8CBFC5AAF315}">
      <dgm:prSet/>
      <dgm:spPr/>
      <dgm:t>
        <a:bodyPr/>
        <a:lstStyle/>
        <a:p>
          <a:endParaRPr lang="en-US" b="0" i="0">
            <a:latin typeface="Avenir Light" panose="020B0402020203020204" pitchFamily="34" charset="77"/>
          </a:endParaRPr>
        </a:p>
      </dgm:t>
    </dgm:pt>
    <dgm:pt modelId="{C01ADAFD-11D0-439F-BCD6-511E3AC77D0D}" type="sibTrans" cxnId="{120D3B00-EBCA-418B-88DC-8CBFC5AAF315}">
      <dgm:prSet/>
      <dgm:spPr/>
      <dgm:t>
        <a:bodyPr/>
        <a:lstStyle/>
        <a:p>
          <a:endParaRPr lang="en-US" b="0" i="0">
            <a:latin typeface="Avenir Light" panose="020B0402020203020204" pitchFamily="34" charset="77"/>
          </a:endParaRPr>
        </a:p>
      </dgm:t>
    </dgm:pt>
    <dgm:pt modelId="{01B6F2C0-E686-8C43-AE44-FB7519EB5FA4}" type="pres">
      <dgm:prSet presAssocID="{2897D684-CE6E-466F-87EC-E09249BD0A39}" presName="Name0" presStyleCnt="0">
        <dgm:presLayoutVars>
          <dgm:dir/>
          <dgm:animLvl val="lvl"/>
          <dgm:resizeHandles val="exact"/>
        </dgm:presLayoutVars>
      </dgm:prSet>
      <dgm:spPr/>
    </dgm:pt>
    <dgm:pt modelId="{18930213-D44A-494D-A106-D4A65CE3B9D5}" type="pres">
      <dgm:prSet presAssocID="{FE8041CD-D350-4BB2-9173-3DDC5B0F5E39}" presName="linNode" presStyleCnt="0"/>
      <dgm:spPr/>
    </dgm:pt>
    <dgm:pt modelId="{58EC1715-95E2-A34A-8D9A-EA02CA3C73F5}" type="pres">
      <dgm:prSet presAssocID="{FE8041CD-D350-4BB2-9173-3DDC5B0F5E39}" presName="parentText" presStyleLbl="node1" presStyleIdx="0" presStyleCnt="5">
        <dgm:presLayoutVars>
          <dgm:chMax val="1"/>
          <dgm:bulletEnabled val="1"/>
        </dgm:presLayoutVars>
      </dgm:prSet>
      <dgm:spPr/>
    </dgm:pt>
    <dgm:pt modelId="{C94DF350-00C4-DD41-9ACB-41B24FFC4185}" type="pres">
      <dgm:prSet presAssocID="{FE8041CD-D350-4BB2-9173-3DDC5B0F5E39}" presName="descendantText" presStyleLbl="alignAccFollowNode1" presStyleIdx="0" presStyleCnt="5">
        <dgm:presLayoutVars>
          <dgm:bulletEnabled val="1"/>
        </dgm:presLayoutVars>
      </dgm:prSet>
      <dgm:spPr/>
    </dgm:pt>
    <dgm:pt modelId="{C3FFB9AD-85BE-1F45-A4C3-C3A47BD9BA06}" type="pres">
      <dgm:prSet presAssocID="{F2ECC9F2-43C2-40CE-BDD9-8D9DC2D1479A}" presName="sp" presStyleCnt="0"/>
      <dgm:spPr/>
    </dgm:pt>
    <dgm:pt modelId="{D845AB64-C4ED-3540-B38C-B1162167E388}" type="pres">
      <dgm:prSet presAssocID="{28A7DBB7-20B9-4568-8457-50021EC0A118}" presName="linNode" presStyleCnt="0"/>
      <dgm:spPr/>
    </dgm:pt>
    <dgm:pt modelId="{18F92E58-221F-A444-8982-867470016D60}" type="pres">
      <dgm:prSet presAssocID="{28A7DBB7-20B9-4568-8457-50021EC0A118}" presName="parentText" presStyleLbl="node1" presStyleIdx="1" presStyleCnt="5">
        <dgm:presLayoutVars>
          <dgm:chMax val="1"/>
          <dgm:bulletEnabled val="1"/>
        </dgm:presLayoutVars>
      </dgm:prSet>
      <dgm:spPr/>
    </dgm:pt>
    <dgm:pt modelId="{3520F3C1-2BCD-CF4F-8BA8-8993188023CC}" type="pres">
      <dgm:prSet presAssocID="{28A7DBB7-20B9-4568-8457-50021EC0A118}" presName="descendantText" presStyleLbl="alignAccFollowNode1" presStyleIdx="1" presStyleCnt="5">
        <dgm:presLayoutVars>
          <dgm:bulletEnabled val="1"/>
        </dgm:presLayoutVars>
      </dgm:prSet>
      <dgm:spPr/>
    </dgm:pt>
    <dgm:pt modelId="{E4E797AA-5055-C44E-8A6D-C23B0B983219}" type="pres">
      <dgm:prSet presAssocID="{E0F46624-0064-4241-8671-E188D3B1425D}" presName="sp" presStyleCnt="0"/>
      <dgm:spPr/>
    </dgm:pt>
    <dgm:pt modelId="{D4DEC666-374E-F645-91AA-73266D25A090}" type="pres">
      <dgm:prSet presAssocID="{7203D67A-4F95-452B-9001-94697FA9F438}" presName="linNode" presStyleCnt="0"/>
      <dgm:spPr/>
    </dgm:pt>
    <dgm:pt modelId="{29684385-FB14-0247-AD6C-CFA22334AE77}" type="pres">
      <dgm:prSet presAssocID="{7203D67A-4F95-452B-9001-94697FA9F438}" presName="parentText" presStyleLbl="node1" presStyleIdx="2" presStyleCnt="5">
        <dgm:presLayoutVars>
          <dgm:chMax val="1"/>
          <dgm:bulletEnabled val="1"/>
        </dgm:presLayoutVars>
      </dgm:prSet>
      <dgm:spPr/>
    </dgm:pt>
    <dgm:pt modelId="{3E42BBC6-038D-D44E-9A8E-5DF3B961D91A}" type="pres">
      <dgm:prSet presAssocID="{7203D67A-4F95-452B-9001-94697FA9F438}" presName="descendantText" presStyleLbl="alignAccFollowNode1" presStyleIdx="2" presStyleCnt="5">
        <dgm:presLayoutVars>
          <dgm:bulletEnabled val="1"/>
        </dgm:presLayoutVars>
      </dgm:prSet>
      <dgm:spPr/>
    </dgm:pt>
    <dgm:pt modelId="{BBE17FE5-F58C-334E-BF98-E10CE1B7BF9D}" type="pres">
      <dgm:prSet presAssocID="{39F19892-9474-4C97-87CC-2DEEFE4EB75A}" presName="sp" presStyleCnt="0"/>
      <dgm:spPr/>
    </dgm:pt>
    <dgm:pt modelId="{61BB70AB-C6A3-6E4B-8584-06D0E17501D2}" type="pres">
      <dgm:prSet presAssocID="{A2ECFE14-0AC7-4F8C-BA6E-F86DDDA070FE}" presName="linNode" presStyleCnt="0"/>
      <dgm:spPr/>
    </dgm:pt>
    <dgm:pt modelId="{C0B04EB4-7B6C-644F-A09B-2C8DFC528802}" type="pres">
      <dgm:prSet presAssocID="{A2ECFE14-0AC7-4F8C-BA6E-F86DDDA070FE}" presName="parentText" presStyleLbl="node1" presStyleIdx="3" presStyleCnt="5">
        <dgm:presLayoutVars>
          <dgm:chMax val="1"/>
          <dgm:bulletEnabled val="1"/>
        </dgm:presLayoutVars>
      </dgm:prSet>
      <dgm:spPr/>
    </dgm:pt>
    <dgm:pt modelId="{DDF02F6A-723C-7C4C-B055-52BD3A04618E}" type="pres">
      <dgm:prSet presAssocID="{A2ECFE14-0AC7-4F8C-BA6E-F86DDDA070FE}" presName="descendantText" presStyleLbl="alignAccFollowNode1" presStyleIdx="3" presStyleCnt="5">
        <dgm:presLayoutVars>
          <dgm:bulletEnabled val="1"/>
        </dgm:presLayoutVars>
      </dgm:prSet>
      <dgm:spPr/>
    </dgm:pt>
    <dgm:pt modelId="{9A43D1B7-F573-104E-92D0-C8630799BC48}" type="pres">
      <dgm:prSet presAssocID="{73F05C83-6C9C-4E19-B052-1529043660DC}" presName="sp" presStyleCnt="0"/>
      <dgm:spPr/>
    </dgm:pt>
    <dgm:pt modelId="{B0424E06-9095-8E47-BD09-87C162586798}" type="pres">
      <dgm:prSet presAssocID="{480D7F19-DBA6-40C8-9333-53E1B5A62A30}" presName="linNode" presStyleCnt="0"/>
      <dgm:spPr/>
    </dgm:pt>
    <dgm:pt modelId="{98F46E48-B323-D44F-957B-5430E87CA725}" type="pres">
      <dgm:prSet presAssocID="{480D7F19-DBA6-40C8-9333-53E1B5A62A30}" presName="parentText" presStyleLbl="node1" presStyleIdx="4" presStyleCnt="5">
        <dgm:presLayoutVars>
          <dgm:chMax val="1"/>
          <dgm:bulletEnabled val="1"/>
        </dgm:presLayoutVars>
      </dgm:prSet>
      <dgm:spPr/>
    </dgm:pt>
    <dgm:pt modelId="{F2658A7A-D0BA-6047-A75D-AEE2D66E8203}" type="pres">
      <dgm:prSet presAssocID="{480D7F19-DBA6-40C8-9333-53E1B5A62A30}" presName="descendantText" presStyleLbl="alignAccFollowNode1" presStyleIdx="4" presStyleCnt="5">
        <dgm:presLayoutVars>
          <dgm:bulletEnabled val="1"/>
        </dgm:presLayoutVars>
      </dgm:prSet>
      <dgm:spPr/>
    </dgm:pt>
  </dgm:ptLst>
  <dgm:cxnLst>
    <dgm:cxn modelId="{120D3B00-EBCA-418B-88DC-8CBFC5AAF315}" srcId="{480D7F19-DBA6-40C8-9333-53E1B5A62A30}" destId="{3604EAF4-7071-4F92-8114-B13C8D39056C}" srcOrd="0" destOrd="0" parTransId="{30412FE7-9B93-4572-9737-A001E10042AD}" sibTransId="{C01ADAFD-11D0-439F-BCD6-511E3AC77D0D}"/>
    <dgm:cxn modelId="{19CF7E02-1371-4831-8CEF-B7BB551B16D2}" srcId="{2897D684-CE6E-466F-87EC-E09249BD0A39}" destId="{28A7DBB7-20B9-4568-8457-50021EC0A118}" srcOrd="1" destOrd="0" parTransId="{6B853AB5-03B6-47F9-83D0-F7AF234FE245}" sibTransId="{E0F46624-0064-4241-8671-E188D3B1425D}"/>
    <dgm:cxn modelId="{D6FDAE02-5ACA-2149-AD89-472EB40F9835}" type="presOf" srcId="{41A9924A-31F3-40F4-9E74-F9BDDBD19C48}" destId="{DDF02F6A-723C-7C4C-B055-52BD3A04618E}" srcOrd="0" destOrd="0" presId="urn:microsoft.com/office/officeart/2005/8/layout/vList5"/>
    <dgm:cxn modelId="{91337F0D-518A-43F6-B890-6201A2A5442D}" srcId="{28A7DBB7-20B9-4568-8457-50021EC0A118}" destId="{F740EDEE-4394-461C-A1F9-707E7B75E885}" srcOrd="0" destOrd="0" parTransId="{745F45CF-E5AB-4D40-BA9A-94C5C4C86780}" sibTransId="{2757431B-4327-4E3F-B4EA-4165C6EF2E60}"/>
    <dgm:cxn modelId="{4A83241C-B859-264B-A9E7-185797FF324C}" type="presOf" srcId="{28A7DBB7-20B9-4568-8457-50021EC0A118}" destId="{18F92E58-221F-A444-8982-867470016D60}" srcOrd="0" destOrd="0" presId="urn:microsoft.com/office/officeart/2005/8/layout/vList5"/>
    <dgm:cxn modelId="{3BBD4232-7EB0-0D42-B7A0-1366143969A8}" type="presOf" srcId="{A2ECFE14-0AC7-4F8C-BA6E-F86DDDA070FE}" destId="{C0B04EB4-7B6C-644F-A09B-2C8DFC528802}" srcOrd="0" destOrd="0" presId="urn:microsoft.com/office/officeart/2005/8/layout/vList5"/>
    <dgm:cxn modelId="{A49DC556-3FC0-9747-93C2-7F7BCB00DE81}" type="presOf" srcId="{7203D67A-4F95-452B-9001-94697FA9F438}" destId="{29684385-FB14-0247-AD6C-CFA22334AE77}" srcOrd="0" destOrd="0" presId="urn:microsoft.com/office/officeart/2005/8/layout/vList5"/>
    <dgm:cxn modelId="{ED093459-6B3D-8341-816F-AD8CECDDF92D}" type="presOf" srcId="{FE8041CD-D350-4BB2-9173-3DDC5B0F5E39}" destId="{58EC1715-95E2-A34A-8D9A-EA02CA3C73F5}" srcOrd="0" destOrd="0" presId="urn:microsoft.com/office/officeart/2005/8/layout/vList5"/>
    <dgm:cxn modelId="{8E807071-1ED9-1E43-9695-1A7049A6D286}" type="presOf" srcId="{3604EAF4-7071-4F92-8114-B13C8D39056C}" destId="{F2658A7A-D0BA-6047-A75D-AEE2D66E8203}" srcOrd="0" destOrd="0" presId="urn:microsoft.com/office/officeart/2005/8/layout/vList5"/>
    <dgm:cxn modelId="{32FC3476-3541-4B85-BE66-8DA7BA5D4C2A}" srcId="{2897D684-CE6E-466F-87EC-E09249BD0A39}" destId="{FE8041CD-D350-4BB2-9173-3DDC5B0F5E39}" srcOrd="0" destOrd="0" parTransId="{2E8C066B-4410-4F16-BB2C-306EAEA26EFD}" sibTransId="{F2ECC9F2-43C2-40CE-BDD9-8D9DC2D1479A}"/>
    <dgm:cxn modelId="{B29FC487-C108-CB42-A7E7-0BDBADAD4D47}" type="presOf" srcId="{480D7F19-DBA6-40C8-9333-53E1B5A62A30}" destId="{98F46E48-B323-D44F-957B-5430E87CA725}" srcOrd="0" destOrd="0" presId="urn:microsoft.com/office/officeart/2005/8/layout/vList5"/>
    <dgm:cxn modelId="{8A6C0089-8F24-40F0-9CE8-5C7F58C68819}" srcId="{2897D684-CE6E-466F-87EC-E09249BD0A39}" destId="{A2ECFE14-0AC7-4F8C-BA6E-F86DDDA070FE}" srcOrd="3" destOrd="0" parTransId="{5E86FE9B-BA87-4686-B898-44BD860144B9}" sibTransId="{73F05C83-6C9C-4E19-B052-1529043660DC}"/>
    <dgm:cxn modelId="{C8EA748C-31C1-4129-B475-666FF0813F3C}" srcId="{2897D684-CE6E-466F-87EC-E09249BD0A39}" destId="{480D7F19-DBA6-40C8-9333-53E1B5A62A30}" srcOrd="4" destOrd="0" parTransId="{2B1E0F70-C08B-4CF8-8A1B-782FBFFE1E88}" sibTransId="{EFCACF7E-35F3-4E10-8AE6-0ADFE891243A}"/>
    <dgm:cxn modelId="{16B0D18F-8846-0C49-80D2-CF77D5D33D84}" type="presOf" srcId="{F740EDEE-4394-461C-A1F9-707E7B75E885}" destId="{3520F3C1-2BCD-CF4F-8BA8-8993188023CC}" srcOrd="0" destOrd="0" presId="urn:microsoft.com/office/officeart/2005/8/layout/vList5"/>
    <dgm:cxn modelId="{1C91A5B7-4019-4090-8E96-60DBDA3AE6B6}" srcId="{2897D684-CE6E-466F-87EC-E09249BD0A39}" destId="{7203D67A-4F95-452B-9001-94697FA9F438}" srcOrd="2" destOrd="0" parTransId="{1185948F-0891-4A88-B416-FB4421570845}" sibTransId="{39F19892-9474-4C97-87CC-2DEEFE4EB75A}"/>
    <dgm:cxn modelId="{705182B9-AB31-441F-AD7B-3A1F6F2353C1}" srcId="{FE8041CD-D350-4BB2-9173-3DDC5B0F5E39}" destId="{E9653133-2C25-4648-921B-EFC1054FB0DA}" srcOrd="0" destOrd="0" parTransId="{C65C4BDB-C1EF-410D-BA40-E6846C4ECB52}" sibTransId="{2223ACD0-24CA-4888-9BEA-95F5E31315AD}"/>
    <dgm:cxn modelId="{331ABBCA-84BD-6942-8A26-B7F08FCCC429}" type="presOf" srcId="{2897D684-CE6E-466F-87EC-E09249BD0A39}" destId="{01B6F2C0-E686-8C43-AE44-FB7519EB5FA4}" srcOrd="0" destOrd="0" presId="urn:microsoft.com/office/officeart/2005/8/layout/vList5"/>
    <dgm:cxn modelId="{DA60ADCE-06CE-2840-B4CF-7F6E4457903E}" type="presOf" srcId="{44FD0EB7-9648-41AD-813E-CBF8EB6A639D}" destId="{3E42BBC6-038D-D44E-9A8E-5DF3B961D91A}" srcOrd="0" destOrd="0" presId="urn:microsoft.com/office/officeart/2005/8/layout/vList5"/>
    <dgm:cxn modelId="{247B1EE7-541A-42C1-9A88-38D19AF4A158}" srcId="{A2ECFE14-0AC7-4F8C-BA6E-F86DDDA070FE}" destId="{41A9924A-31F3-40F4-9E74-F9BDDBD19C48}" srcOrd="0" destOrd="0" parTransId="{F880C99D-4698-4884-95AF-ACF607CD02B5}" sibTransId="{F4D62A84-9D84-4CC5-8E54-CE4DC681C2B0}"/>
    <dgm:cxn modelId="{D525B4F5-D57F-420C-AE55-1DAD148DF31A}" srcId="{7203D67A-4F95-452B-9001-94697FA9F438}" destId="{44FD0EB7-9648-41AD-813E-CBF8EB6A639D}" srcOrd="0" destOrd="0" parTransId="{79B99A1A-C0C3-43E5-90F5-5345C02C8432}" sibTransId="{6007B749-DA0F-4803-ABED-BAF563EF984E}"/>
    <dgm:cxn modelId="{35A1E2FB-D3C2-6C45-B217-A9B85E1BAF84}" type="presOf" srcId="{E9653133-2C25-4648-921B-EFC1054FB0DA}" destId="{C94DF350-00C4-DD41-9ACB-41B24FFC4185}" srcOrd="0" destOrd="0" presId="urn:microsoft.com/office/officeart/2005/8/layout/vList5"/>
    <dgm:cxn modelId="{4F44A014-99C1-3C47-8874-BEE79530497D}" type="presParOf" srcId="{01B6F2C0-E686-8C43-AE44-FB7519EB5FA4}" destId="{18930213-D44A-494D-A106-D4A65CE3B9D5}" srcOrd="0" destOrd="0" presId="urn:microsoft.com/office/officeart/2005/8/layout/vList5"/>
    <dgm:cxn modelId="{31254B5A-E818-C240-A34D-4DAE2B37A9BC}" type="presParOf" srcId="{18930213-D44A-494D-A106-D4A65CE3B9D5}" destId="{58EC1715-95E2-A34A-8D9A-EA02CA3C73F5}" srcOrd="0" destOrd="0" presId="urn:microsoft.com/office/officeart/2005/8/layout/vList5"/>
    <dgm:cxn modelId="{74F2A85A-A13E-6046-9B9A-06CD73ADB3C2}" type="presParOf" srcId="{18930213-D44A-494D-A106-D4A65CE3B9D5}" destId="{C94DF350-00C4-DD41-9ACB-41B24FFC4185}" srcOrd="1" destOrd="0" presId="urn:microsoft.com/office/officeart/2005/8/layout/vList5"/>
    <dgm:cxn modelId="{9C132908-D3A7-224A-80B1-D38A6646693D}" type="presParOf" srcId="{01B6F2C0-E686-8C43-AE44-FB7519EB5FA4}" destId="{C3FFB9AD-85BE-1F45-A4C3-C3A47BD9BA06}" srcOrd="1" destOrd="0" presId="urn:microsoft.com/office/officeart/2005/8/layout/vList5"/>
    <dgm:cxn modelId="{C7D32711-8C37-F74A-9117-9FECD98BA03E}" type="presParOf" srcId="{01B6F2C0-E686-8C43-AE44-FB7519EB5FA4}" destId="{D845AB64-C4ED-3540-B38C-B1162167E388}" srcOrd="2" destOrd="0" presId="urn:microsoft.com/office/officeart/2005/8/layout/vList5"/>
    <dgm:cxn modelId="{14D7CB7E-DD15-174C-8A25-88C41AB317D9}" type="presParOf" srcId="{D845AB64-C4ED-3540-B38C-B1162167E388}" destId="{18F92E58-221F-A444-8982-867470016D60}" srcOrd="0" destOrd="0" presId="urn:microsoft.com/office/officeart/2005/8/layout/vList5"/>
    <dgm:cxn modelId="{9A8B8B1C-8197-734D-A61F-1E91166D21C1}" type="presParOf" srcId="{D845AB64-C4ED-3540-B38C-B1162167E388}" destId="{3520F3C1-2BCD-CF4F-8BA8-8993188023CC}" srcOrd="1" destOrd="0" presId="urn:microsoft.com/office/officeart/2005/8/layout/vList5"/>
    <dgm:cxn modelId="{65EC442E-BAE2-C447-993B-B59FB0881337}" type="presParOf" srcId="{01B6F2C0-E686-8C43-AE44-FB7519EB5FA4}" destId="{E4E797AA-5055-C44E-8A6D-C23B0B983219}" srcOrd="3" destOrd="0" presId="urn:microsoft.com/office/officeart/2005/8/layout/vList5"/>
    <dgm:cxn modelId="{8B95AE2C-2C4B-2F4D-A640-CA94FBF5823B}" type="presParOf" srcId="{01B6F2C0-E686-8C43-AE44-FB7519EB5FA4}" destId="{D4DEC666-374E-F645-91AA-73266D25A090}" srcOrd="4" destOrd="0" presId="urn:microsoft.com/office/officeart/2005/8/layout/vList5"/>
    <dgm:cxn modelId="{A4AF46F2-B78C-7C4A-A6F7-B6D2863F4D64}" type="presParOf" srcId="{D4DEC666-374E-F645-91AA-73266D25A090}" destId="{29684385-FB14-0247-AD6C-CFA22334AE77}" srcOrd="0" destOrd="0" presId="urn:microsoft.com/office/officeart/2005/8/layout/vList5"/>
    <dgm:cxn modelId="{83F7A427-8B05-F249-AF12-B896446F30CC}" type="presParOf" srcId="{D4DEC666-374E-F645-91AA-73266D25A090}" destId="{3E42BBC6-038D-D44E-9A8E-5DF3B961D91A}" srcOrd="1" destOrd="0" presId="urn:microsoft.com/office/officeart/2005/8/layout/vList5"/>
    <dgm:cxn modelId="{59056587-53F6-FA43-BFDA-324DDD88A2B2}" type="presParOf" srcId="{01B6F2C0-E686-8C43-AE44-FB7519EB5FA4}" destId="{BBE17FE5-F58C-334E-BF98-E10CE1B7BF9D}" srcOrd="5" destOrd="0" presId="urn:microsoft.com/office/officeart/2005/8/layout/vList5"/>
    <dgm:cxn modelId="{B463EF63-A5F1-5C44-A63C-D5EA1D380981}" type="presParOf" srcId="{01B6F2C0-E686-8C43-AE44-FB7519EB5FA4}" destId="{61BB70AB-C6A3-6E4B-8584-06D0E17501D2}" srcOrd="6" destOrd="0" presId="urn:microsoft.com/office/officeart/2005/8/layout/vList5"/>
    <dgm:cxn modelId="{B67880C1-E52D-1B4A-9BAC-0CB74AC40CE6}" type="presParOf" srcId="{61BB70AB-C6A3-6E4B-8584-06D0E17501D2}" destId="{C0B04EB4-7B6C-644F-A09B-2C8DFC528802}" srcOrd="0" destOrd="0" presId="urn:microsoft.com/office/officeart/2005/8/layout/vList5"/>
    <dgm:cxn modelId="{5F67C25C-8E8B-3844-8880-3E0DCA8BE2FC}" type="presParOf" srcId="{61BB70AB-C6A3-6E4B-8584-06D0E17501D2}" destId="{DDF02F6A-723C-7C4C-B055-52BD3A04618E}" srcOrd="1" destOrd="0" presId="urn:microsoft.com/office/officeart/2005/8/layout/vList5"/>
    <dgm:cxn modelId="{3A139A2E-CC49-5F40-B7E9-64FEBC41EF91}" type="presParOf" srcId="{01B6F2C0-E686-8C43-AE44-FB7519EB5FA4}" destId="{9A43D1B7-F573-104E-92D0-C8630799BC48}" srcOrd="7" destOrd="0" presId="urn:microsoft.com/office/officeart/2005/8/layout/vList5"/>
    <dgm:cxn modelId="{B905BF9A-B72C-0B46-ABFF-7E3FA29ECC0B}" type="presParOf" srcId="{01B6F2C0-E686-8C43-AE44-FB7519EB5FA4}" destId="{B0424E06-9095-8E47-BD09-87C162586798}" srcOrd="8" destOrd="0" presId="urn:microsoft.com/office/officeart/2005/8/layout/vList5"/>
    <dgm:cxn modelId="{FC4C2FF8-6090-6743-B47C-573609AC8E60}" type="presParOf" srcId="{B0424E06-9095-8E47-BD09-87C162586798}" destId="{98F46E48-B323-D44F-957B-5430E87CA725}" srcOrd="0" destOrd="0" presId="urn:microsoft.com/office/officeart/2005/8/layout/vList5"/>
    <dgm:cxn modelId="{5D2243F7-9650-B941-9A35-9EB0CE3BA9FB}" type="presParOf" srcId="{B0424E06-9095-8E47-BD09-87C162586798}" destId="{F2658A7A-D0BA-6047-A75D-AEE2D66E8203}"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3BCFBBF-B775-FF4C-9B59-9454A65473B2}" type="doc">
      <dgm:prSet loTypeId="urn:microsoft.com/office/officeart/2016/7/layout/VerticalSolidActionList" loCatId="List" qsTypeId="urn:microsoft.com/office/officeart/2005/8/quickstyle/simple1" qsCatId="simple" csTypeId="urn:microsoft.com/office/officeart/2005/8/colors/colorful1" csCatId="colorful"/>
      <dgm:spPr/>
      <dgm:t>
        <a:bodyPr/>
        <a:lstStyle/>
        <a:p>
          <a:endParaRPr lang="en-US"/>
        </a:p>
      </dgm:t>
    </dgm:pt>
    <dgm:pt modelId="{34F02DA6-4F22-CC48-A2D2-D6E79E678229}">
      <dgm:prSet/>
      <dgm:spPr/>
      <dgm:t>
        <a:bodyPr/>
        <a:lstStyle/>
        <a:p>
          <a:r>
            <a:rPr lang="en-US" b="0" i="0" baseline="0">
              <a:latin typeface="Avenir Light" panose="020B0402020203020204" pitchFamily="34" charset="77"/>
            </a:rPr>
            <a:t>Similarity</a:t>
          </a:r>
          <a:endParaRPr lang="en-US" b="0" i="0">
            <a:latin typeface="Avenir Light" panose="020B0402020203020204" pitchFamily="34" charset="77"/>
          </a:endParaRPr>
        </a:p>
      </dgm:t>
    </dgm:pt>
    <dgm:pt modelId="{0ECA4E84-B087-4B42-849F-6AA668B20D14}" type="parTrans" cxnId="{3681F3C5-8875-B848-9C5E-46BD3C972CB0}">
      <dgm:prSet/>
      <dgm:spPr/>
      <dgm:t>
        <a:bodyPr/>
        <a:lstStyle/>
        <a:p>
          <a:endParaRPr lang="en-US" b="0" i="0">
            <a:latin typeface="Avenir Light" panose="020B0402020203020204" pitchFamily="34" charset="77"/>
          </a:endParaRPr>
        </a:p>
      </dgm:t>
    </dgm:pt>
    <dgm:pt modelId="{21EEAC85-89FD-D148-AC74-E5954E7BBB56}" type="sibTrans" cxnId="{3681F3C5-8875-B848-9C5E-46BD3C972CB0}">
      <dgm:prSet/>
      <dgm:spPr/>
      <dgm:t>
        <a:bodyPr/>
        <a:lstStyle/>
        <a:p>
          <a:endParaRPr lang="en-US" b="0" i="0">
            <a:latin typeface="Avenir Light" panose="020B0402020203020204" pitchFamily="34" charset="77"/>
          </a:endParaRPr>
        </a:p>
      </dgm:t>
    </dgm:pt>
    <dgm:pt modelId="{99ABECBE-ADE9-B644-82CB-99358B323D1C}">
      <dgm:prSet/>
      <dgm:spPr/>
      <dgm:t>
        <a:bodyPr/>
        <a:lstStyle/>
        <a:p>
          <a:r>
            <a:rPr lang="en-US" b="0" i="0" baseline="0" dirty="0">
              <a:latin typeface="Avenir Light" panose="020B0402020203020204" pitchFamily="34" charset="77"/>
            </a:rPr>
            <a:t>People give higher evaluation to people they consider similar to themselves</a:t>
          </a:r>
          <a:endParaRPr lang="en-US" b="0" i="0" dirty="0">
            <a:latin typeface="Avenir Light" panose="020B0402020203020204" pitchFamily="34" charset="77"/>
          </a:endParaRPr>
        </a:p>
      </dgm:t>
    </dgm:pt>
    <dgm:pt modelId="{EC713E90-2D14-D444-9E5F-A0FC09FC3A33}" type="parTrans" cxnId="{B3F1388E-AC23-9E4C-AB41-D15F2EBA5D06}">
      <dgm:prSet/>
      <dgm:spPr/>
      <dgm:t>
        <a:bodyPr/>
        <a:lstStyle/>
        <a:p>
          <a:endParaRPr lang="en-US" b="0" i="0">
            <a:latin typeface="Avenir Light" panose="020B0402020203020204" pitchFamily="34" charset="77"/>
          </a:endParaRPr>
        </a:p>
      </dgm:t>
    </dgm:pt>
    <dgm:pt modelId="{C1700E95-5FC1-D740-8723-78F69D92BC55}" type="sibTrans" cxnId="{B3F1388E-AC23-9E4C-AB41-D15F2EBA5D06}">
      <dgm:prSet/>
      <dgm:spPr/>
      <dgm:t>
        <a:bodyPr/>
        <a:lstStyle/>
        <a:p>
          <a:endParaRPr lang="en-US" b="0" i="0">
            <a:latin typeface="Avenir Light" panose="020B0402020203020204" pitchFamily="34" charset="77"/>
          </a:endParaRPr>
        </a:p>
      </dgm:t>
    </dgm:pt>
    <dgm:pt modelId="{2FD114C6-F508-B64B-8802-4F975AED67EB}">
      <dgm:prSet/>
      <dgm:spPr/>
      <dgm:t>
        <a:bodyPr/>
        <a:lstStyle/>
        <a:p>
          <a:r>
            <a:rPr lang="en-US" b="0" i="0" baseline="0">
              <a:latin typeface="Avenir Light" panose="020B0402020203020204" pitchFamily="34" charset="77"/>
            </a:rPr>
            <a:t>Contrast errors</a:t>
          </a:r>
          <a:endParaRPr lang="en-US" b="0" i="0">
            <a:latin typeface="Avenir Light" panose="020B0402020203020204" pitchFamily="34" charset="77"/>
          </a:endParaRPr>
        </a:p>
      </dgm:t>
    </dgm:pt>
    <dgm:pt modelId="{D0D0C7F6-1AB5-3E48-A0F2-AC5F276E758B}" type="parTrans" cxnId="{B612911A-F076-6A40-86A4-C286E1E7DD02}">
      <dgm:prSet/>
      <dgm:spPr/>
      <dgm:t>
        <a:bodyPr/>
        <a:lstStyle/>
        <a:p>
          <a:endParaRPr lang="en-US" b="0" i="0">
            <a:latin typeface="Avenir Light" panose="020B0402020203020204" pitchFamily="34" charset="77"/>
          </a:endParaRPr>
        </a:p>
      </dgm:t>
    </dgm:pt>
    <dgm:pt modelId="{A462BC3B-B63A-3C4C-B93E-54654D8879A8}" type="sibTrans" cxnId="{B612911A-F076-6A40-86A4-C286E1E7DD02}">
      <dgm:prSet/>
      <dgm:spPr/>
      <dgm:t>
        <a:bodyPr/>
        <a:lstStyle/>
        <a:p>
          <a:endParaRPr lang="en-US" b="0" i="0">
            <a:latin typeface="Avenir Light" panose="020B0402020203020204" pitchFamily="34" charset="77"/>
          </a:endParaRPr>
        </a:p>
      </dgm:t>
    </dgm:pt>
    <dgm:pt modelId="{EB9C9B9A-B823-2049-A5E5-B597EA46CA76}">
      <dgm:prSet/>
      <dgm:spPr/>
      <dgm:t>
        <a:bodyPr/>
        <a:lstStyle/>
        <a:p>
          <a:r>
            <a:rPr lang="en-US" b="0" i="0" baseline="0" dirty="0">
              <a:latin typeface="Avenir Light" panose="020B0402020203020204" pitchFamily="34" charset="77"/>
            </a:rPr>
            <a:t>Comparing an individual against other employees rather then against objective standards</a:t>
          </a:r>
          <a:endParaRPr lang="en-US" b="0" i="0" dirty="0">
            <a:latin typeface="Avenir Light" panose="020B0402020203020204" pitchFamily="34" charset="77"/>
          </a:endParaRPr>
        </a:p>
      </dgm:t>
    </dgm:pt>
    <dgm:pt modelId="{C135A899-0271-5647-AAC5-6B1D9EC6A41D}" type="parTrans" cxnId="{A90FB888-D1B3-9140-9C6F-5151F83C9D14}">
      <dgm:prSet/>
      <dgm:spPr/>
      <dgm:t>
        <a:bodyPr/>
        <a:lstStyle/>
        <a:p>
          <a:endParaRPr lang="en-US" b="0" i="0">
            <a:latin typeface="Avenir Light" panose="020B0402020203020204" pitchFamily="34" charset="77"/>
          </a:endParaRPr>
        </a:p>
      </dgm:t>
    </dgm:pt>
    <dgm:pt modelId="{7D980BF6-04F9-5548-8394-1590619F68AC}" type="sibTrans" cxnId="{A90FB888-D1B3-9140-9C6F-5151F83C9D14}">
      <dgm:prSet/>
      <dgm:spPr/>
      <dgm:t>
        <a:bodyPr/>
        <a:lstStyle/>
        <a:p>
          <a:endParaRPr lang="en-US" b="0" i="0">
            <a:latin typeface="Avenir Light" panose="020B0402020203020204" pitchFamily="34" charset="77"/>
          </a:endParaRPr>
        </a:p>
      </dgm:t>
    </dgm:pt>
    <dgm:pt modelId="{C738518F-266F-6D49-9A5E-92641991052F}">
      <dgm:prSet/>
      <dgm:spPr/>
      <dgm:t>
        <a:bodyPr/>
        <a:lstStyle/>
        <a:p>
          <a:r>
            <a:rPr lang="en-US" b="0" i="0" baseline="0">
              <a:latin typeface="Avenir Light" panose="020B0402020203020204" pitchFamily="34" charset="77"/>
            </a:rPr>
            <a:t>Distributional errors</a:t>
          </a:r>
          <a:endParaRPr lang="en-US" b="0" i="0">
            <a:latin typeface="Avenir Light" panose="020B0402020203020204" pitchFamily="34" charset="77"/>
          </a:endParaRPr>
        </a:p>
      </dgm:t>
    </dgm:pt>
    <dgm:pt modelId="{8C22BAA5-3817-8B4D-BB30-9A816C5CD56B}" type="parTrans" cxnId="{9FD09EF3-CFB1-5942-B930-CEAFEEF5B002}">
      <dgm:prSet/>
      <dgm:spPr/>
      <dgm:t>
        <a:bodyPr/>
        <a:lstStyle/>
        <a:p>
          <a:endParaRPr lang="en-US" b="0" i="0">
            <a:latin typeface="Avenir Light" panose="020B0402020203020204" pitchFamily="34" charset="77"/>
          </a:endParaRPr>
        </a:p>
      </dgm:t>
    </dgm:pt>
    <dgm:pt modelId="{685B8833-5CCC-984B-AFB6-762E86808E61}" type="sibTrans" cxnId="{9FD09EF3-CFB1-5942-B930-CEAFEEF5B002}">
      <dgm:prSet/>
      <dgm:spPr/>
      <dgm:t>
        <a:bodyPr/>
        <a:lstStyle/>
        <a:p>
          <a:endParaRPr lang="en-US" b="0" i="0">
            <a:latin typeface="Avenir Light" panose="020B0402020203020204" pitchFamily="34" charset="77"/>
          </a:endParaRPr>
        </a:p>
      </dgm:t>
    </dgm:pt>
    <dgm:pt modelId="{D6E05240-0B77-6D49-8134-83075B6EA14F}">
      <dgm:prSet/>
      <dgm:spPr/>
      <dgm:t>
        <a:bodyPr/>
        <a:lstStyle/>
        <a:p>
          <a:r>
            <a:rPr lang="en-US" b="0" i="0" baseline="0" dirty="0">
              <a:latin typeface="Avenir Light" panose="020B0402020203020204" pitchFamily="34" charset="77"/>
            </a:rPr>
            <a:t>Using only one part of a rating scale (leniency vs. strictness vs. central tendency)</a:t>
          </a:r>
          <a:endParaRPr lang="en-US" b="0" i="0" dirty="0">
            <a:latin typeface="Avenir Light" panose="020B0402020203020204" pitchFamily="34" charset="77"/>
          </a:endParaRPr>
        </a:p>
      </dgm:t>
    </dgm:pt>
    <dgm:pt modelId="{6113CC88-04FF-8349-81B3-66CA0824E745}" type="parTrans" cxnId="{ED15481D-AA53-AB45-BF7A-D8C0A0755610}">
      <dgm:prSet/>
      <dgm:spPr/>
      <dgm:t>
        <a:bodyPr/>
        <a:lstStyle/>
        <a:p>
          <a:endParaRPr lang="en-US" b="0" i="0">
            <a:latin typeface="Avenir Light" panose="020B0402020203020204" pitchFamily="34" charset="77"/>
          </a:endParaRPr>
        </a:p>
      </dgm:t>
    </dgm:pt>
    <dgm:pt modelId="{90B9A07A-1C3B-1148-94AD-39BB3E0E45B5}" type="sibTrans" cxnId="{ED15481D-AA53-AB45-BF7A-D8C0A0755610}">
      <dgm:prSet/>
      <dgm:spPr/>
      <dgm:t>
        <a:bodyPr/>
        <a:lstStyle/>
        <a:p>
          <a:endParaRPr lang="en-US" b="0" i="0">
            <a:latin typeface="Avenir Light" panose="020B0402020203020204" pitchFamily="34" charset="77"/>
          </a:endParaRPr>
        </a:p>
      </dgm:t>
    </dgm:pt>
    <dgm:pt modelId="{D42871DF-55A6-C642-A945-7895B622B02A}">
      <dgm:prSet/>
      <dgm:spPr/>
      <dgm:t>
        <a:bodyPr/>
        <a:lstStyle/>
        <a:p>
          <a:r>
            <a:rPr lang="en-US" b="0" i="0" baseline="0">
              <a:latin typeface="Avenir Light" panose="020B0402020203020204" pitchFamily="34" charset="77"/>
            </a:rPr>
            <a:t>Halo error</a:t>
          </a:r>
          <a:endParaRPr lang="en-US" b="0" i="0">
            <a:latin typeface="Avenir Light" panose="020B0402020203020204" pitchFamily="34" charset="77"/>
          </a:endParaRPr>
        </a:p>
      </dgm:t>
    </dgm:pt>
    <dgm:pt modelId="{E63EDC10-7947-E043-8D54-624986C9D83E}" type="parTrans" cxnId="{7FF0C6B7-F2AA-A74E-BBD2-F9E1EA1739DA}">
      <dgm:prSet/>
      <dgm:spPr/>
      <dgm:t>
        <a:bodyPr/>
        <a:lstStyle/>
        <a:p>
          <a:endParaRPr lang="en-US" b="0" i="0">
            <a:latin typeface="Avenir Light" panose="020B0402020203020204" pitchFamily="34" charset="77"/>
          </a:endParaRPr>
        </a:p>
      </dgm:t>
    </dgm:pt>
    <dgm:pt modelId="{EF2C6EF5-7A9D-5E40-9F82-AD1F9173A4D6}" type="sibTrans" cxnId="{7FF0C6B7-F2AA-A74E-BBD2-F9E1EA1739DA}">
      <dgm:prSet/>
      <dgm:spPr/>
      <dgm:t>
        <a:bodyPr/>
        <a:lstStyle/>
        <a:p>
          <a:endParaRPr lang="en-US" b="0" i="0">
            <a:latin typeface="Avenir Light" panose="020B0402020203020204" pitchFamily="34" charset="77"/>
          </a:endParaRPr>
        </a:p>
      </dgm:t>
    </dgm:pt>
    <dgm:pt modelId="{BB5CB704-CA82-2041-968D-4EBF0937C4FC}">
      <dgm:prSet/>
      <dgm:spPr/>
      <dgm:t>
        <a:bodyPr/>
        <a:lstStyle/>
        <a:p>
          <a:r>
            <a:rPr lang="en-US" b="0" i="0" baseline="0" dirty="0">
              <a:latin typeface="Avenir Light" panose="020B0402020203020204" pitchFamily="34" charset="77"/>
            </a:rPr>
            <a:t>When the opinion on one quality colors their opinion of other qualities</a:t>
          </a:r>
          <a:endParaRPr lang="en-US" b="0" i="0" dirty="0">
            <a:latin typeface="Avenir Light" panose="020B0402020203020204" pitchFamily="34" charset="77"/>
          </a:endParaRPr>
        </a:p>
      </dgm:t>
    </dgm:pt>
    <dgm:pt modelId="{8ED19C8E-20DF-194B-A1DA-BE104A878D2C}" type="parTrans" cxnId="{51228B61-9E21-334F-B2B5-E18FE57D9427}">
      <dgm:prSet/>
      <dgm:spPr/>
      <dgm:t>
        <a:bodyPr/>
        <a:lstStyle/>
        <a:p>
          <a:endParaRPr lang="en-US" b="0" i="0">
            <a:latin typeface="Avenir Light" panose="020B0402020203020204" pitchFamily="34" charset="77"/>
          </a:endParaRPr>
        </a:p>
      </dgm:t>
    </dgm:pt>
    <dgm:pt modelId="{DBE694EF-69F1-CE4A-9490-C02F9F25FFF7}" type="sibTrans" cxnId="{51228B61-9E21-334F-B2B5-E18FE57D9427}">
      <dgm:prSet/>
      <dgm:spPr/>
      <dgm:t>
        <a:bodyPr/>
        <a:lstStyle/>
        <a:p>
          <a:endParaRPr lang="en-US" b="0" i="0">
            <a:latin typeface="Avenir Light" panose="020B0402020203020204" pitchFamily="34" charset="77"/>
          </a:endParaRPr>
        </a:p>
      </dgm:t>
    </dgm:pt>
    <dgm:pt modelId="{72CB5488-890A-A34E-AD8A-580EBD5454EE}" type="pres">
      <dgm:prSet presAssocID="{33BCFBBF-B775-FF4C-9B59-9454A65473B2}" presName="Name0" presStyleCnt="0">
        <dgm:presLayoutVars>
          <dgm:dir/>
          <dgm:animLvl val="lvl"/>
          <dgm:resizeHandles val="exact"/>
        </dgm:presLayoutVars>
      </dgm:prSet>
      <dgm:spPr/>
    </dgm:pt>
    <dgm:pt modelId="{CC6D3212-D502-BB41-9CB7-0C24EBE74D73}" type="pres">
      <dgm:prSet presAssocID="{34F02DA6-4F22-CC48-A2D2-D6E79E678229}" presName="linNode" presStyleCnt="0"/>
      <dgm:spPr/>
    </dgm:pt>
    <dgm:pt modelId="{5D6D316F-A9CC-A54A-A184-DD105DC525B0}" type="pres">
      <dgm:prSet presAssocID="{34F02DA6-4F22-CC48-A2D2-D6E79E678229}" presName="parentText" presStyleLbl="alignNode1" presStyleIdx="0" presStyleCnt="4">
        <dgm:presLayoutVars>
          <dgm:chMax val="1"/>
          <dgm:bulletEnabled/>
        </dgm:presLayoutVars>
      </dgm:prSet>
      <dgm:spPr/>
    </dgm:pt>
    <dgm:pt modelId="{36EF1964-5E8B-164D-BE33-139BEB8F85A7}" type="pres">
      <dgm:prSet presAssocID="{34F02DA6-4F22-CC48-A2D2-D6E79E678229}" presName="descendantText" presStyleLbl="alignAccFollowNode1" presStyleIdx="0" presStyleCnt="4">
        <dgm:presLayoutVars>
          <dgm:bulletEnabled/>
        </dgm:presLayoutVars>
      </dgm:prSet>
      <dgm:spPr/>
    </dgm:pt>
    <dgm:pt modelId="{F2D636C2-45E3-D743-B41E-A91E563652A8}" type="pres">
      <dgm:prSet presAssocID="{21EEAC85-89FD-D148-AC74-E5954E7BBB56}" presName="sp" presStyleCnt="0"/>
      <dgm:spPr/>
    </dgm:pt>
    <dgm:pt modelId="{E237772B-A9FF-D940-80A7-4B52A628038C}" type="pres">
      <dgm:prSet presAssocID="{2FD114C6-F508-B64B-8802-4F975AED67EB}" presName="linNode" presStyleCnt="0"/>
      <dgm:spPr/>
    </dgm:pt>
    <dgm:pt modelId="{A6E4AF90-74D6-344D-8A09-9A88EF87EC7F}" type="pres">
      <dgm:prSet presAssocID="{2FD114C6-F508-B64B-8802-4F975AED67EB}" presName="parentText" presStyleLbl="alignNode1" presStyleIdx="1" presStyleCnt="4">
        <dgm:presLayoutVars>
          <dgm:chMax val="1"/>
          <dgm:bulletEnabled/>
        </dgm:presLayoutVars>
      </dgm:prSet>
      <dgm:spPr/>
    </dgm:pt>
    <dgm:pt modelId="{B3F6ABAF-278B-214F-B7EF-484431A2EC25}" type="pres">
      <dgm:prSet presAssocID="{2FD114C6-F508-B64B-8802-4F975AED67EB}" presName="descendantText" presStyleLbl="alignAccFollowNode1" presStyleIdx="1" presStyleCnt="4">
        <dgm:presLayoutVars>
          <dgm:bulletEnabled/>
        </dgm:presLayoutVars>
      </dgm:prSet>
      <dgm:spPr/>
    </dgm:pt>
    <dgm:pt modelId="{C749F0DB-BFE6-094E-940C-D8268508592D}" type="pres">
      <dgm:prSet presAssocID="{A462BC3B-B63A-3C4C-B93E-54654D8879A8}" presName="sp" presStyleCnt="0"/>
      <dgm:spPr/>
    </dgm:pt>
    <dgm:pt modelId="{4CBE982C-F797-BB40-9147-71AB622F11CB}" type="pres">
      <dgm:prSet presAssocID="{C738518F-266F-6D49-9A5E-92641991052F}" presName="linNode" presStyleCnt="0"/>
      <dgm:spPr/>
    </dgm:pt>
    <dgm:pt modelId="{6D779476-814A-5849-ABB2-73A167EFACA6}" type="pres">
      <dgm:prSet presAssocID="{C738518F-266F-6D49-9A5E-92641991052F}" presName="parentText" presStyleLbl="alignNode1" presStyleIdx="2" presStyleCnt="4">
        <dgm:presLayoutVars>
          <dgm:chMax val="1"/>
          <dgm:bulletEnabled/>
        </dgm:presLayoutVars>
      </dgm:prSet>
      <dgm:spPr/>
    </dgm:pt>
    <dgm:pt modelId="{372C8922-5051-CC4B-98C4-9F3B59A0C280}" type="pres">
      <dgm:prSet presAssocID="{C738518F-266F-6D49-9A5E-92641991052F}" presName="descendantText" presStyleLbl="alignAccFollowNode1" presStyleIdx="2" presStyleCnt="4">
        <dgm:presLayoutVars>
          <dgm:bulletEnabled/>
        </dgm:presLayoutVars>
      </dgm:prSet>
      <dgm:spPr/>
    </dgm:pt>
    <dgm:pt modelId="{3D1921BC-3D97-974F-8EDB-055AF6606978}" type="pres">
      <dgm:prSet presAssocID="{685B8833-5CCC-984B-AFB6-762E86808E61}" presName="sp" presStyleCnt="0"/>
      <dgm:spPr/>
    </dgm:pt>
    <dgm:pt modelId="{916248F0-73DB-C941-926A-88CE6255D2B7}" type="pres">
      <dgm:prSet presAssocID="{D42871DF-55A6-C642-A945-7895B622B02A}" presName="linNode" presStyleCnt="0"/>
      <dgm:spPr/>
    </dgm:pt>
    <dgm:pt modelId="{DAE51CEB-02E3-1248-8842-3D66937D0BD6}" type="pres">
      <dgm:prSet presAssocID="{D42871DF-55A6-C642-A945-7895B622B02A}" presName="parentText" presStyleLbl="alignNode1" presStyleIdx="3" presStyleCnt="4">
        <dgm:presLayoutVars>
          <dgm:chMax val="1"/>
          <dgm:bulletEnabled/>
        </dgm:presLayoutVars>
      </dgm:prSet>
      <dgm:spPr/>
    </dgm:pt>
    <dgm:pt modelId="{C0C30131-38BD-3E49-9BD1-F730406909C0}" type="pres">
      <dgm:prSet presAssocID="{D42871DF-55A6-C642-A945-7895B622B02A}" presName="descendantText" presStyleLbl="alignAccFollowNode1" presStyleIdx="3" presStyleCnt="4">
        <dgm:presLayoutVars>
          <dgm:bulletEnabled/>
        </dgm:presLayoutVars>
      </dgm:prSet>
      <dgm:spPr/>
    </dgm:pt>
  </dgm:ptLst>
  <dgm:cxnLst>
    <dgm:cxn modelId="{6C59CF17-DFB4-C647-9C01-0A10864D91B8}" type="presOf" srcId="{D42871DF-55A6-C642-A945-7895B622B02A}" destId="{DAE51CEB-02E3-1248-8842-3D66937D0BD6}" srcOrd="0" destOrd="0" presId="urn:microsoft.com/office/officeart/2016/7/layout/VerticalSolidActionList"/>
    <dgm:cxn modelId="{B612911A-F076-6A40-86A4-C286E1E7DD02}" srcId="{33BCFBBF-B775-FF4C-9B59-9454A65473B2}" destId="{2FD114C6-F508-B64B-8802-4F975AED67EB}" srcOrd="1" destOrd="0" parTransId="{D0D0C7F6-1AB5-3E48-A0F2-AC5F276E758B}" sibTransId="{A462BC3B-B63A-3C4C-B93E-54654D8879A8}"/>
    <dgm:cxn modelId="{ED15481D-AA53-AB45-BF7A-D8C0A0755610}" srcId="{C738518F-266F-6D49-9A5E-92641991052F}" destId="{D6E05240-0B77-6D49-8134-83075B6EA14F}" srcOrd="0" destOrd="0" parTransId="{6113CC88-04FF-8349-81B3-66CA0824E745}" sibTransId="{90B9A07A-1C3B-1148-94AD-39BB3E0E45B5}"/>
    <dgm:cxn modelId="{C7FA8025-D5EB-174E-A9A0-D749684082CF}" type="presOf" srcId="{BB5CB704-CA82-2041-968D-4EBF0937C4FC}" destId="{C0C30131-38BD-3E49-9BD1-F730406909C0}" srcOrd="0" destOrd="0" presId="urn:microsoft.com/office/officeart/2016/7/layout/VerticalSolidActionList"/>
    <dgm:cxn modelId="{A31C5C29-3F76-1C4E-8220-2A141FA856D9}" type="presOf" srcId="{EB9C9B9A-B823-2049-A5E5-B597EA46CA76}" destId="{B3F6ABAF-278B-214F-B7EF-484431A2EC25}" srcOrd="0" destOrd="0" presId="urn:microsoft.com/office/officeart/2016/7/layout/VerticalSolidActionList"/>
    <dgm:cxn modelId="{F2F4EC59-48EE-FE45-A193-DA2E71E7E359}" type="presOf" srcId="{34F02DA6-4F22-CC48-A2D2-D6E79E678229}" destId="{5D6D316F-A9CC-A54A-A184-DD105DC525B0}" srcOrd="0" destOrd="0" presId="urn:microsoft.com/office/officeart/2016/7/layout/VerticalSolidActionList"/>
    <dgm:cxn modelId="{51228B61-9E21-334F-B2B5-E18FE57D9427}" srcId="{D42871DF-55A6-C642-A945-7895B622B02A}" destId="{BB5CB704-CA82-2041-968D-4EBF0937C4FC}" srcOrd="0" destOrd="0" parTransId="{8ED19C8E-20DF-194B-A1DA-BE104A878D2C}" sibTransId="{DBE694EF-69F1-CE4A-9490-C02F9F25FFF7}"/>
    <dgm:cxn modelId="{4AFF7A87-93ED-744F-BBD9-189F4F13B895}" type="presOf" srcId="{33BCFBBF-B775-FF4C-9B59-9454A65473B2}" destId="{72CB5488-890A-A34E-AD8A-580EBD5454EE}" srcOrd="0" destOrd="0" presId="urn:microsoft.com/office/officeart/2016/7/layout/VerticalSolidActionList"/>
    <dgm:cxn modelId="{A90FB888-D1B3-9140-9C6F-5151F83C9D14}" srcId="{2FD114C6-F508-B64B-8802-4F975AED67EB}" destId="{EB9C9B9A-B823-2049-A5E5-B597EA46CA76}" srcOrd="0" destOrd="0" parTransId="{C135A899-0271-5647-AAC5-6B1D9EC6A41D}" sibTransId="{7D980BF6-04F9-5548-8394-1590619F68AC}"/>
    <dgm:cxn modelId="{B3F1388E-AC23-9E4C-AB41-D15F2EBA5D06}" srcId="{34F02DA6-4F22-CC48-A2D2-D6E79E678229}" destId="{99ABECBE-ADE9-B644-82CB-99358B323D1C}" srcOrd="0" destOrd="0" parTransId="{EC713E90-2D14-D444-9E5F-A0FC09FC3A33}" sibTransId="{C1700E95-5FC1-D740-8723-78F69D92BC55}"/>
    <dgm:cxn modelId="{D01C38A4-754C-0A49-9365-207099796FC0}" type="presOf" srcId="{2FD114C6-F508-B64B-8802-4F975AED67EB}" destId="{A6E4AF90-74D6-344D-8A09-9A88EF87EC7F}" srcOrd="0" destOrd="0" presId="urn:microsoft.com/office/officeart/2016/7/layout/VerticalSolidActionList"/>
    <dgm:cxn modelId="{0B8CEFB0-1723-834F-A0FE-6BE6FA69347D}" type="presOf" srcId="{D6E05240-0B77-6D49-8134-83075B6EA14F}" destId="{372C8922-5051-CC4B-98C4-9F3B59A0C280}" srcOrd="0" destOrd="0" presId="urn:microsoft.com/office/officeart/2016/7/layout/VerticalSolidActionList"/>
    <dgm:cxn modelId="{7FF0C6B7-F2AA-A74E-BBD2-F9E1EA1739DA}" srcId="{33BCFBBF-B775-FF4C-9B59-9454A65473B2}" destId="{D42871DF-55A6-C642-A945-7895B622B02A}" srcOrd="3" destOrd="0" parTransId="{E63EDC10-7947-E043-8D54-624986C9D83E}" sibTransId="{EF2C6EF5-7A9D-5E40-9F82-AD1F9173A4D6}"/>
    <dgm:cxn modelId="{21CC83BC-79B6-704B-88D9-C2112D7AC72B}" type="presOf" srcId="{99ABECBE-ADE9-B644-82CB-99358B323D1C}" destId="{36EF1964-5E8B-164D-BE33-139BEB8F85A7}" srcOrd="0" destOrd="0" presId="urn:microsoft.com/office/officeart/2016/7/layout/VerticalSolidActionList"/>
    <dgm:cxn modelId="{3681F3C5-8875-B848-9C5E-46BD3C972CB0}" srcId="{33BCFBBF-B775-FF4C-9B59-9454A65473B2}" destId="{34F02DA6-4F22-CC48-A2D2-D6E79E678229}" srcOrd="0" destOrd="0" parTransId="{0ECA4E84-B087-4B42-849F-6AA668B20D14}" sibTransId="{21EEAC85-89FD-D148-AC74-E5954E7BBB56}"/>
    <dgm:cxn modelId="{C4150FC9-D5CB-724F-A0D1-AC3F7A17525D}" type="presOf" srcId="{C738518F-266F-6D49-9A5E-92641991052F}" destId="{6D779476-814A-5849-ABB2-73A167EFACA6}" srcOrd="0" destOrd="0" presId="urn:microsoft.com/office/officeart/2016/7/layout/VerticalSolidActionList"/>
    <dgm:cxn modelId="{9FD09EF3-CFB1-5942-B930-CEAFEEF5B002}" srcId="{33BCFBBF-B775-FF4C-9B59-9454A65473B2}" destId="{C738518F-266F-6D49-9A5E-92641991052F}" srcOrd="2" destOrd="0" parTransId="{8C22BAA5-3817-8B4D-BB30-9A816C5CD56B}" sibTransId="{685B8833-5CCC-984B-AFB6-762E86808E61}"/>
    <dgm:cxn modelId="{5F8D0B16-8635-EF48-AC3F-2374EBC38D04}" type="presParOf" srcId="{72CB5488-890A-A34E-AD8A-580EBD5454EE}" destId="{CC6D3212-D502-BB41-9CB7-0C24EBE74D73}" srcOrd="0" destOrd="0" presId="urn:microsoft.com/office/officeart/2016/7/layout/VerticalSolidActionList"/>
    <dgm:cxn modelId="{0A223D79-2D70-BD4B-9EFA-05DBDE7CCBE3}" type="presParOf" srcId="{CC6D3212-D502-BB41-9CB7-0C24EBE74D73}" destId="{5D6D316F-A9CC-A54A-A184-DD105DC525B0}" srcOrd="0" destOrd="0" presId="urn:microsoft.com/office/officeart/2016/7/layout/VerticalSolidActionList"/>
    <dgm:cxn modelId="{1F8C26B4-9C8D-494D-89B7-6B6C10E4B06E}" type="presParOf" srcId="{CC6D3212-D502-BB41-9CB7-0C24EBE74D73}" destId="{36EF1964-5E8B-164D-BE33-139BEB8F85A7}" srcOrd="1" destOrd="0" presId="urn:microsoft.com/office/officeart/2016/7/layout/VerticalSolidActionList"/>
    <dgm:cxn modelId="{DEFF50E0-A887-1F41-99D7-0C26B978F6F5}" type="presParOf" srcId="{72CB5488-890A-A34E-AD8A-580EBD5454EE}" destId="{F2D636C2-45E3-D743-B41E-A91E563652A8}" srcOrd="1" destOrd="0" presId="urn:microsoft.com/office/officeart/2016/7/layout/VerticalSolidActionList"/>
    <dgm:cxn modelId="{0F30F699-AA5A-924C-AB75-7EA12C57BF51}" type="presParOf" srcId="{72CB5488-890A-A34E-AD8A-580EBD5454EE}" destId="{E237772B-A9FF-D940-80A7-4B52A628038C}" srcOrd="2" destOrd="0" presId="urn:microsoft.com/office/officeart/2016/7/layout/VerticalSolidActionList"/>
    <dgm:cxn modelId="{D4F7003A-2E05-694C-82A8-13A4215E1FA8}" type="presParOf" srcId="{E237772B-A9FF-D940-80A7-4B52A628038C}" destId="{A6E4AF90-74D6-344D-8A09-9A88EF87EC7F}" srcOrd="0" destOrd="0" presId="urn:microsoft.com/office/officeart/2016/7/layout/VerticalSolidActionList"/>
    <dgm:cxn modelId="{D392CFF8-713C-5149-AB1B-9C19D5A1E8AF}" type="presParOf" srcId="{E237772B-A9FF-D940-80A7-4B52A628038C}" destId="{B3F6ABAF-278B-214F-B7EF-484431A2EC25}" srcOrd="1" destOrd="0" presId="urn:microsoft.com/office/officeart/2016/7/layout/VerticalSolidActionList"/>
    <dgm:cxn modelId="{490D28E3-ED25-DE45-AC1E-BD4B4F2E91A1}" type="presParOf" srcId="{72CB5488-890A-A34E-AD8A-580EBD5454EE}" destId="{C749F0DB-BFE6-094E-940C-D8268508592D}" srcOrd="3" destOrd="0" presId="urn:microsoft.com/office/officeart/2016/7/layout/VerticalSolidActionList"/>
    <dgm:cxn modelId="{C17F2323-954F-4143-BF52-7F6C627A85A5}" type="presParOf" srcId="{72CB5488-890A-A34E-AD8A-580EBD5454EE}" destId="{4CBE982C-F797-BB40-9147-71AB622F11CB}" srcOrd="4" destOrd="0" presId="urn:microsoft.com/office/officeart/2016/7/layout/VerticalSolidActionList"/>
    <dgm:cxn modelId="{39769D9A-5EB4-EA43-8924-AD343DE804DF}" type="presParOf" srcId="{4CBE982C-F797-BB40-9147-71AB622F11CB}" destId="{6D779476-814A-5849-ABB2-73A167EFACA6}" srcOrd="0" destOrd="0" presId="urn:microsoft.com/office/officeart/2016/7/layout/VerticalSolidActionList"/>
    <dgm:cxn modelId="{0FF80BB9-2929-0740-9029-37F00685CB5C}" type="presParOf" srcId="{4CBE982C-F797-BB40-9147-71AB622F11CB}" destId="{372C8922-5051-CC4B-98C4-9F3B59A0C280}" srcOrd="1" destOrd="0" presId="urn:microsoft.com/office/officeart/2016/7/layout/VerticalSolidActionList"/>
    <dgm:cxn modelId="{555B100A-F9DB-9340-961D-DF3775ABDB0E}" type="presParOf" srcId="{72CB5488-890A-A34E-AD8A-580EBD5454EE}" destId="{3D1921BC-3D97-974F-8EDB-055AF6606978}" srcOrd="5" destOrd="0" presId="urn:microsoft.com/office/officeart/2016/7/layout/VerticalSolidActionList"/>
    <dgm:cxn modelId="{177EEB8B-8A1A-9542-BD6A-E07B1C139B81}" type="presParOf" srcId="{72CB5488-890A-A34E-AD8A-580EBD5454EE}" destId="{916248F0-73DB-C941-926A-88CE6255D2B7}" srcOrd="6" destOrd="0" presId="urn:microsoft.com/office/officeart/2016/7/layout/VerticalSolidActionList"/>
    <dgm:cxn modelId="{13935EEF-F698-824C-871C-AF383200525F}" type="presParOf" srcId="{916248F0-73DB-C941-926A-88CE6255D2B7}" destId="{DAE51CEB-02E3-1248-8842-3D66937D0BD6}" srcOrd="0" destOrd="0" presId="urn:microsoft.com/office/officeart/2016/7/layout/VerticalSolidActionList"/>
    <dgm:cxn modelId="{DA933781-B536-3541-815C-13FE3A5A3FA7}" type="presParOf" srcId="{916248F0-73DB-C941-926A-88CE6255D2B7}" destId="{C0C30131-38BD-3E49-9BD1-F730406909C0}" srcOrd="1" destOrd="0" presId="urn:microsoft.com/office/officeart/2016/7/layout/VerticalSolidAc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E12321CA-9D25-4ED8-BB7A-5880C5773817}" type="doc">
      <dgm:prSet loTypeId="urn:microsoft.com/office/officeart/2018/5/layout/CenteredIconLabelDescriptionList" loCatId="icon" qsTypeId="urn:microsoft.com/office/officeart/2005/8/quickstyle/simple1" qsCatId="simple" csTypeId="urn:microsoft.com/office/officeart/2018/5/colors/Iconchunking_neutralbg_accent3_2" csCatId="accent3" phldr="1"/>
      <dgm:spPr/>
      <dgm:t>
        <a:bodyPr/>
        <a:lstStyle/>
        <a:p>
          <a:endParaRPr lang="en-US"/>
        </a:p>
      </dgm:t>
    </dgm:pt>
    <dgm:pt modelId="{AF77FE9D-D59F-4DE5-AB5E-D8C21B63B230}">
      <dgm:prSet/>
      <dgm:spPr/>
      <dgm:t>
        <a:bodyPr/>
        <a:lstStyle/>
        <a:p>
          <a:pPr>
            <a:defRPr b="1"/>
          </a:pPr>
          <a:r>
            <a:rPr lang="en-US" b="0" i="0" dirty="0">
              <a:latin typeface="Avenir Light" panose="020B0402020203020204" pitchFamily="34" charset="77"/>
            </a:rPr>
            <a:t>Information that lets us know whether we have achieved the goal or are properly directing our effort toward it</a:t>
          </a:r>
        </a:p>
      </dgm:t>
    </dgm:pt>
    <dgm:pt modelId="{BFACB9AC-8C2F-4ED3-981B-CA5764FB5AC9}" type="parTrans" cxnId="{BE2D4066-B585-4356-8711-D5C4DBADAF39}">
      <dgm:prSet/>
      <dgm:spPr/>
      <dgm:t>
        <a:bodyPr/>
        <a:lstStyle/>
        <a:p>
          <a:endParaRPr lang="en-US"/>
        </a:p>
      </dgm:t>
    </dgm:pt>
    <dgm:pt modelId="{78B5E0AC-D5B9-4806-A3B7-51C110DB835C}" type="sibTrans" cxnId="{BE2D4066-B585-4356-8711-D5C4DBADAF39}">
      <dgm:prSet/>
      <dgm:spPr/>
      <dgm:t>
        <a:bodyPr/>
        <a:lstStyle/>
        <a:p>
          <a:endParaRPr lang="en-US"/>
        </a:p>
      </dgm:t>
    </dgm:pt>
    <dgm:pt modelId="{FF9C19FF-8762-449B-A2BA-05D8B218759C}">
      <dgm:prSet/>
      <dgm:spPr/>
      <dgm:t>
        <a:bodyPr/>
        <a:lstStyle/>
        <a:p>
          <a:pPr>
            <a:defRPr b="1"/>
          </a:pPr>
          <a:r>
            <a:rPr lang="en-US" b="0" i="0" dirty="0">
              <a:latin typeface="Avenir Light" panose="020B0402020203020204" pitchFamily="34" charset="77"/>
            </a:rPr>
            <a:t>Why feedback is important:</a:t>
          </a:r>
        </a:p>
      </dgm:t>
    </dgm:pt>
    <dgm:pt modelId="{E6E061F6-0D15-4EFF-AD12-6E5EF5E0ECDA}" type="parTrans" cxnId="{D0384FC0-9E74-4A6A-881F-DE31AA70F3FB}">
      <dgm:prSet/>
      <dgm:spPr/>
      <dgm:t>
        <a:bodyPr/>
        <a:lstStyle/>
        <a:p>
          <a:endParaRPr lang="en-US"/>
        </a:p>
      </dgm:t>
    </dgm:pt>
    <dgm:pt modelId="{01157FF6-BB77-43C4-8A1E-863EE7D3A0BB}" type="sibTrans" cxnId="{D0384FC0-9E74-4A6A-881F-DE31AA70F3FB}">
      <dgm:prSet/>
      <dgm:spPr/>
      <dgm:t>
        <a:bodyPr/>
        <a:lstStyle/>
        <a:p>
          <a:endParaRPr lang="en-US"/>
        </a:p>
      </dgm:t>
    </dgm:pt>
    <dgm:pt modelId="{41C8D859-4606-4553-82BE-5DE8E60F0EB0}">
      <dgm:prSet custT="1"/>
      <dgm:spPr/>
      <dgm:t>
        <a:bodyPr/>
        <a:lstStyle/>
        <a:p>
          <a:r>
            <a:rPr lang="en-US" sz="1400" b="0" i="0" dirty="0">
              <a:latin typeface="Avenir Light" panose="020B0402020203020204" pitchFamily="34" charset="77"/>
            </a:rPr>
            <a:t>Motivates (when constructive)</a:t>
          </a:r>
        </a:p>
      </dgm:t>
    </dgm:pt>
    <dgm:pt modelId="{DD5CBB6F-B333-4C4B-AB0D-DA06DFFF2C32}" type="parTrans" cxnId="{079084A3-4C16-4B9E-A4CC-FF2054E45CF1}">
      <dgm:prSet/>
      <dgm:spPr/>
      <dgm:t>
        <a:bodyPr/>
        <a:lstStyle/>
        <a:p>
          <a:endParaRPr lang="en-US"/>
        </a:p>
      </dgm:t>
    </dgm:pt>
    <dgm:pt modelId="{1FAC76BE-AC32-47B9-99AA-4FA8061E35AF}" type="sibTrans" cxnId="{079084A3-4C16-4B9E-A4CC-FF2054E45CF1}">
      <dgm:prSet/>
      <dgm:spPr/>
      <dgm:t>
        <a:bodyPr/>
        <a:lstStyle/>
        <a:p>
          <a:endParaRPr lang="en-US"/>
        </a:p>
      </dgm:t>
    </dgm:pt>
    <dgm:pt modelId="{3FFBE058-C50F-4197-83E4-DC52940AC1AC}">
      <dgm:prSet custT="1"/>
      <dgm:spPr/>
      <dgm:t>
        <a:bodyPr/>
        <a:lstStyle/>
        <a:p>
          <a:r>
            <a:rPr lang="en-US" sz="1400" b="0" i="0" dirty="0">
              <a:latin typeface="Avenir Light" panose="020B0402020203020204" pitchFamily="34" charset="77"/>
            </a:rPr>
            <a:t>Clarifies role perceptions</a:t>
          </a:r>
        </a:p>
      </dgm:t>
    </dgm:pt>
    <dgm:pt modelId="{E2E04927-71E9-4641-ABD9-0E0E2060A93D}" type="parTrans" cxnId="{7A439BC3-FEFD-452F-B357-92807070406E}">
      <dgm:prSet/>
      <dgm:spPr/>
      <dgm:t>
        <a:bodyPr/>
        <a:lstStyle/>
        <a:p>
          <a:endParaRPr lang="en-US"/>
        </a:p>
      </dgm:t>
    </dgm:pt>
    <dgm:pt modelId="{BB30C2AC-5347-46F7-B3AF-5587B7941522}" type="sibTrans" cxnId="{7A439BC3-FEFD-452F-B357-92807070406E}">
      <dgm:prSet/>
      <dgm:spPr/>
      <dgm:t>
        <a:bodyPr/>
        <a:lstStyle/>
        <a:p>
          <a:endParaRPr lang="en-US"/>
        </a:p>
      </dgm:t>
    </dgm:pt>
    <dgm:pt modelId="{5267AC65-3602-4CFF-91ED-8EC77460E1E7}">
      <dgm:prSet custT="1"/>
      <dgm:spPr/>
      <dgm:t>
        <a:bodyPr/>
        <a:lstStyle/>
        <a:p>
          <a:r>
            <a:rPr lang="en-US" sz="1400" b="0" i="0" dirty="0">
              <a:latin typeface="Avenir Light" panose="020B0402020203020204" pitchFamily="34" charset="77"/>
            </a:rPr>
            <a:t>Improves employee skills and knowledge</a:t>
          </a:r>
        </a:p>
      </dgm:t>
    </dgm:pt>
    <dgm:pt modelId="{69B1B317-FE97-4E53-9F2B-0F5E88A7B689}" type="parTrans" cxnId="{9BE36B36-E79D-40C9-8666-A0BED3132E58}">
      <dgm:prSet/>
      <dgm:spPr/>
      <dgm:t>
        <a:bodyPr/>
        <a:lstStyle/>
        <a:p>
          <a:endParaRPr lang="en-US"/>
        </a:p>
      </dgm:t>
    </dgm:pt>
    <dgm:pt modelId="{459E7C85-318D-4E23-BF4A-F4C0D3FDA760}" type="sibTrans" cxnId="{9BE36B36-E79D-40C9-8666-A0BED3132E58}">
      <dgm:prSet/>
      <dgm:spPr/>
      <dgm:t>
        <a:bodyPr/>
        <a:lstStyle/>
        <a:p>
          <a:endParaRPr lang="en-US"/>
        </a:p>
      </dgm:t>
    </dgm:pt>
    <dgm:pt modelId="{A81E9DCC-6D95-41A1-A958-38BB30174449}" type="pres">
      <dgm:prSet presAssocID="{E12321CA-9D25-4ED8-BB7A-5880C5773817}" presName="root" presStyleCnt="0">
        <dgm:presLayoutVars>
          <dgm:dir/>
          <dgm:resizeHandles val="exact"/>
        </dgm:presLayoutVars>
      </dgm:prSet>
      <dgm:spPr/>
    </dgm:pt>
    <dgm:pt modelId="{9BF39E1F-EF42-4D5E-AFE8-7A434495D321}" type="pres">
      <dgm:prSet presAssocID="{AF77FE9D-D59F-4DE5-AB5E-D8C21B63B230}" presName="compNode" presStyleCnt="0"/>
      <dgm:spPr/>
    </dgm:pt>
    <dgm:pt modelId="{211D0B6C-A3D9-4BC5-AD52-56880E37C5C1}" type="pres">
      <dgm:prSet presAssocID="{AF77FE9D-D59F-4DE5-AB5E-D8C21B63B230}"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ullseye"/>
        </a:ext>
      </dgm:extLst>
    </dgm:pt>
    <dgm:pt modelId="{FD178EBA-DB17-4107-8812-F904F8750981}" type="pres">
      <dgm:prSet presAssocID="{AF77FE9D-D59F-4DE5-AB5E-D8C21B63B230}" presName="iconSpace" presStyleCnt="0"/>
      <dgm:spPr/>
    </dgm:pt>
    <dgm:pt modelId="{D19F3E13-28EE-4122-8C43-265AA3334BB3}" type="pres">
      <dgm:prSet presAssocID="{AF77FE9D-D59F-4DE5-AB5E-D8C21B63B230}" presName="parTx" presStyleLbl="revTx" presStyleIdx="0" presStyleCnt="4">
        <dgm:presLayoutVars>
          <dgm:chMax val="0"/>
          <dgm:chPref val="0"/>
        </dgm:presLayoutVars>
      </dgm:prSet>
      <dgm:spPr/>
    </dgm:pt>
    <dgm:pt modelId="{4AE05036-DC2D-4144-8BBD-2A4FAA99F8F0}" type="pres">
      <dgm:prSet presAssocID="{AF77FE9D-D59F-4DE5-AB5E-D8C21B63B230}" presName="txSpace" presStyleCnt="0"/>
      <dgm:spPr/>
    </dgm:pt>
    <dgm:pt modelId="{6AA4D163-E56B-414B-9F3B-FB041D6CBD69}" type="pres">
      <dgm:prSet presAssocID="{AF77FE9D-D59F-4DE5-AB5E-D8C21B63B230}" presName="desTx" presStyleLbl="revTx" presStyleIdx="1" presStyleCnt="4">
        <dgm:presLayoutVars/>
      </dgm:prSet>
      <dgm:spPr/>
    </dgm:pt>
    <dgm:pt modelId="{05FD1193-0ACC-48BD-8D01-F4990785BF9D}" type="pres">
      <dgm:prSet presAssocID="{78B5E0AC-D5B9-4806-A3B7-51C110DB835C}" presName="sibTrans" presStyleCnt="0"/>
      <dgm:spPr/>
    </dgm:pt>
    <dgm:pt modelId="{5C751AC3-CD44-4366-A6BB-0B0B3F4DFE7D}" type="pres">
      <dgm:prSet presAssocID="{FF9C19FF-8762-449B-A2BA-05D8B218759C}" presName="compNode" presStyleCnt="0"/>
      <dgm:spPr/>
    </dgm:pt>
    <dgm:pt modelId="{0EBF2DDF-C723-4F7C-91D4-5E4137A1BBA2}" type="pres">
      <dgm:prSet presAssocID="{FF9C19FF-8762-449B-A2BA-05D8B218759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oard Room"/>
        </a:ext>
      </dgm:extLst>
    </dgm:pt>
    <dgm:pt modelId="{0517514A-6331-4510-80FB-5E6491111CDA}" type="pres">
      <dgm:prSet presAssocID="{FF9C19FF-8762-449B-A2BA-05D8B218759C}" presName="iconSpace" presStyleCnt="0"/>
      <dgm:spPr/>
    </dgm:pt>
    <dgm:pt modelId="{C325B55E-12A0-4189-A6EE-13D37C80C5AA}" type="pres">
      <dgm:prSet presAssocID="{FF9C19FF-8762-449B-A2BA-05D8B218759C}" presName="parTx" presStyleLbl="revTx" presStyleIdx="2" presStyleCnt="4">
        <dgm:presLayoutVars>
          <dgm:chMax val="0"/>
          <dgm:chPref val="0"/>
        </dgm:presLayoutVars>
      </dgm:prSet>
      <dgm:spPr/>
    </dgm:pt>
    <dgm:pt modelId="{5C75F591-6BDE-4DDA-9A5F-4018C922A5B7}" type="pres">
      <dgm:prSet presAssocID="{FF9C19FF-8762-449B-A2BA-05D8B218759C}" presName="txSpace" presStyleCnt="0"/>
      <dgm:spPr/>
    </dgm:pt>
    <dgm:pt modelId="{70857693-7948-4687-B653-772C72C9C66B}" type="pres">
      <dgm:prSet presAssocID="{FF9C19FF-8762-449B-A2BA-05D8B218759C}" presName="desTx" presStyleLbl="revTx" presStyleIdx="3" presStyleCnt="4">
        <dgm:presLayoutVars/>
      </dgm:prSet>
      <dgm:spPr/>
    </dgm:pt>
  </dgm:ptLst>
  <dgm:cxnLst>
    <dgm:cxn modelId="{B2D82F2C-2BEB-594E-91D1-AFD22C03A17F}" type="presOf" srcId="{3FFBE058-C50F-4197-83E4-DC52940AC1AC}" destId="{70857693-7948-4687-B653-772C72C9C66B}" srcOrd="0" destOrd="1" presId="urn:microsoft.com/office/officeart/2018/5/layout/CenteredIconLabelDescriptionList"/>
    <dgm:cxn modelId="{9BE36B36-E79D-40C9-8666-A0BED3132E58}" srcId="{FF9C19FF-8762-449B-A2BA-05D8B218759C}" destId="{5267AC65-3602-4CFF-91ED-8EC77460E1E7}" srcOrd="2" destOrd="0" parTransId="{69B1B317-FE97-4E53-9F2B-0F5E88A7B689}" sibTransId="{459E7C85-318D-4E23-BF4A-F4C0D3FDA760}"/>
    <dgm:cxn modelId="{B02E4A42-037F-2549-8413-484729BBB897}" type="presOf" srcId="{FF9C19FF-8762-449B-A2BA-05D8B218759C}" destId="{C325B55E-12A0-4189-A6EE-13D37C80C5AA}" srcOrd="0" destOrd="0" presId="urn:microsoft.com/office/officeart/2018/5/layout/CenteredIconLabelDescriptionList"/>
    <dgm:cxn modelId="{BE2D4066-B585-4356-8711-D5C4DBADAF39}" srcId="{E12321CA-9D25-4ED8-BB7A-5880C5773817}" destId="{AF77FE9D-D59F-4DE5-AB5E-D8C21B63B230}" srcOrd="0" destOrd="0" parTransId="{BFACB9AC-8C2F-4ED3-981B-CA5764FB5AC9}" sibTransId="{78B5E0AC-D5B9-4806-A3B7-51C110DB835C}"/>
    <dgm:cxn modelId="{B3AE2B97-31CD-1D4A-AF6D-EA23F9242A97}" type="presOf" srcId="{5267AC65-3602-4CFF-91ED-8EC77460E1E7}" destId="{70857693-7948-4687-B653-772C72C9C66B}" srcOrd="0" destOrd="2" presId="urn:microsoft.com/office/officeart/2018/5/layout/CenteredIconLabelDescriptionList"/>
    <dgm:cxn modelId="{079084A3-4C16-4B9E-A4CC-FF2054E45CF1}" srcId="{FF9C19FF-8762-449B-A2BA-05D8B218759C}" destId="{41C8D859-4606-4553-82BE-5DE8E60F0EB0}" srcOrd="0" destOrd="0" parTransId="{DD5CBB6F-B333-4C4B-AB0D-DA06DFFF2C32}" sibTransId="{1FAC76BE-AC32-47B9-99AA-4FA8061E35AF}"/>
    <dgm:cxn modelId="{22C096BB-C3DF-614A-B191-38B962A7CE85}" type="presOf" srcId="{AF77FE9D-D59F-4DE5-AB5E-D8C21B63B230}" destId="{D19F3E13-28EE-4122-8C43-265AA3334BB3}" srcOrd="0" destOrd="0" presId="urn:microsoft.com/office/officeart/2018/5/layout/CenteredIconLabelDescriptionList"/>
    <dgm:cxn modelId="{D0384FC0-9E74-4A6A-881F-DE31AA70F3FB}" srcId="{E12321CA-9D25-4ED8-BB7A-5880C5773817}" destId="{FF9C19FF-8762-449B-A2BA-05D8B218759C}" srcOrd="1" destOrd="0" parTransId="{E6E061F6-0D15-4EFF-AD12-6E5EF5E0ECDA}" sibTransId="{01157FF6-BB77-43C4-8A1E-863EE7D3A0BB}"/>
    <dgm:cxn modelId="{7A439BC3-FEFD-452F-B357-92807070406E}" srcId="{FF9C19FF-8762-449B-A2BA-05D8B218759C}" destId="{3FFBE058-C50F-4197-83E4-DC52940AC1AC}" srcOrd="1" destOrd="0" parTransId="{E2E04927-71E9-4641-ABD9-0E0E2060A93D}" sibTransId="{BB30C2AC-5347-46F7-B3AF-5587B7941522}"/>
    <dgm:cxn modelId="{23EA5BC4-2EA8-5F45-8261-EB62A27EFF02}" type="presOf" srcId="{41C8D859-4606-4553-82BE-5DE8E60F0EB0}" destId="{70857693-7948-4687-B653-772C72C9C66B}" srcOrd="0" destOrd="0" presId="urn:microsoft.com/office/officeart/2018/5/layout/CenteredIconLabelDescriptionList"/>
    <dgm:cxn modelId="{9A3187D8-FA83-D14D-AA24-C09BA2F9B7EB}" type="presOf" srcId="{E12321CA-9D25-4ED8-BB7A-5880C5773817}" destId="{A81E9DCC-6D95-41A1-A958-38BB30174449}" srcOrd="0" destOrd="0" presId="urn:microsoft.com/office/officeart/2018/5/layout/CenteredIconLabelDescriptionList"/>
    <dgm:cxn modelId="{E348A76E-3F78-F746-B7CB-51D136DB91F9}" type="presParOf" srcId="{A81E9DCC-6D95-41A1-A958-38BB30174449}" destId="{9BF39E1F-EF42-4D5E-AFE8-7A434495D321}" srcOrd="0" destOrd="0" presId="urn:microsoft.com/office/officeart/2018/5/layout/CenteredIconLabelDescriptionList"/>
    <dgm:cxn modelId="{A7BF70B2-D7E1-A949-B423-36CF320B1FEF}" type="presParOf" srcId="{9BF39E1F-EF42-4D5E-AFE8-7A434495D321}" destId="{211D0B6C-A3D9-4BC5-AD52-56880E37C5C1}" srcOrd="0" destOrd="0" presId="urn:microsoft.com/office/officeart/2018/5/layout/CenteredIconLabelDescriptionList"/>
    <dgm:cxn modelId="{0EFFDCA5-BE12-0B4B-A4E6-1E4045FA8F03}" type="presParOf" srcId="{9BF39E1F-EF42-4D5E-AFE8-7A434495D321}" destId="{FD178EBA-DB17-4107-8812-F904F8750981}" srcOrd="1" destOrd="0" presId="urn:microsoft.com/office/officeart/2018/5/layout/CenteredIconLabelDescriptionList"/>
    <dgm:cxn modelId="{426F42BA-6A2F-E141-8A8A-FAFCB841DD3B}" type="presParOf" srcId="{9BF39E1F-EF42-4D5E-AFE8-7A434495D321}" destId="{D19F3E13-28EE-4122-8C43-265AA3334BB3}" srcOrd="2" destOrd="0" presId="urn:microsoft.com/office/officeart/2018/5/layout/CenteredIconLabelDescriptionList"/>
    <dgm:cxn modelId="{B244E655-8FF2-3F4C-A55E-AEE76A5C314B}" type="presParOf" srcId="{9BF39E1F-EF42-4D5E-AFE8-7A434495D321}" destId="{4AE05036-DC2D-4144-8BBD-2A4FAA99F8F0}" srcOrd="3" destOrd="0" presId="urn:microsoft.com/office/officeart/2018/5/layout/CenteredIconLabelDescriptionList"/>
    <dgm:cxn modelId="{1B103A32-3BA4-E544-910D-95FCBD4B1788}" type="presParOf" srcId="{9BF39E1F-EF42-4D5E-AFE8-7A434495D321}" destId="{6AA4D163-E56B-414B-9F3B-FB041D6CBD69}" srcOrd="4" destOrd="0" presId="urn:microsoft.com/office/officeart/2018/5/layout/CenteredIconLabelDescriptionList"/>
    <dgm:cxn modelId="{04731C17-D574-734A-9151-A5A3D16272A4}" type="presParOf" srcId="{A81E9DCC-6D95-41A1-A958-38BB30174449}" destId="{05FD1193-0ACC-48BD-8D01-F4990785BF9D}" srcOrd="1" destOrd="0" presId="urn:microsoft.com/office/officeart/2018/5/layout/CenteredIconLabelDescriptionList"/>
    <dgm:cxn modelId="{99B58262-0E7D-4B4B-B3AC-5D70BF549235}" type="presParOf" srcId="{A81E9DCC-6D95-41A1-A958-38BB30174449}" destId="{5C751AC3-CD44-4366-A6BB-0B0B3F4DFE7D}" srcOrd="2" destOrd="0" presId="urn:microsoft.com/office/officeart/2018/5/layout/CenteredIconLabelDescriptionList"/>
    <dgm:cxn modelId="{5CA882BD-E703-754E-B659-51F6618ADA98}" type="presParOf" srcId="{5C751AC3-CD44-4366-A6BB-0B0B3F4DFE7D}" destId="{0EBF2DDF-C723-4F7C-91D4-5E4137A1BBA2}" srcOrd="0" destOrd="0" presId="urn:microsoft.com/office/officeart/2018/5/layout/CenteredIconLabelDescriptionList"/>
    <dgm:cxn modelId="{03E184D5-3CAD-054A-B296-2C7F22A44F87}" type="presParOf" srcId="{5C751AC3-CD44-4366-A6BB-0B0B3F4DFE7D}" destId="{0517514A-6331-4510-80FB-5E6491111CDA}" srcOrd="1" destOrd="0" presId="urn:microsoft.com/office/officeart/2018/5/layout/CenteredIconLabelDescriptionList"/>
    <dgm:cxn modelId="{46774689-4DF7-3140-ACA5-C5B2CD95C28E}" type="presParOf" srcId="{5C751AC3-CD44-4366-A6BB-0B0B3F4DFE7D}" destId="{C325B55E-12A0-4189-A6EE-13D37C80C5AA}" srcOrd="2" destOrd="0" presId="urn:microsoft.com/office/officeart/2018/5/layout/CenteredIconLabelDescriptionList"/>
    <dgm:cxn modelId="{DBED528D-444F-FB46-9911-D68465D48825}" type="presParOf" srcId="{5C751AC3-CD44-4366-A6BB-0B0B3F4DFE7D}" destId="{5C75F591-6BDE-4DDA-9A5F-4018C922A5B7}" srcOrd="3" destOrd="0" presId="urn:microsoft.com/office/officeart/2018/5/layout/CenteredIconLabelDescriptionList"/>
    <dgm:cxn modelId="{C0102550-A86C-A140-A50B-800C872CB223}" type="presParOf" srcId="{5C751AC3-CD44-4366-A6BB-0B0B3F4DFE7D}" destId="{70857693-7948-4687-B653-772C72C9C66B}"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4FB39D7B-3D70-490C-BE74-B8DD10400BE5}" type="doc">
      <dgm:prSet loTypeId="urn:microsoft.com/office/officeart/2005/8/layout/hList1" loCatId="list" qsTypeId="urn:microsoft.com/office/officeart/2005/8/quickstyle/simple1" qsCatId="simple" csTypeId="urn:microsoft.com/office/officeart/2005/8/colors/colorful1" csCatId="colorful" phldr="1"/>
      <dgm:spPr/>
      <dgm:t>
        <a:bodyPr/>
        <a:lstStyle/>
        <a:p>
          <a:endParaRPr lang="en-US"/>
        </a:p>
      </dgm:t>
    </dgm:pt>
    <dgm:pt modelId="{7436FEB8-48D6-486B-8BF1-3010D47B4285}">
      <dgm:prSet/>
      <dgm:spPr/>
      <dgm:t>
        <a:bodyPr/>
        <a:lstStyle/>
        <a:p>
          <a:r>
            <a:rPr lang="en-US" b="0" i="0">
              <a:latin typeface="Avenir Light" panose="020B0402020203020204" pitchFamily="34" charset="77"/>
            </a:rPr>
            <a:t>Specific</a:t>
          </a:r>
        </a:p>
      </dgm:t>
    </dgm:pt>
    <dgm:pt modelId="{F95DE7A3-545D-4D66-A219-A6EE95D1FBFE}" type="parTrans" cxnId="{02F77D86-BA6C-4BCA-AAEC-94A5E305A9AC}">
      <dgm:prSet/>
      <dgm:spPr/>
      <dgm:t>
        <a:bodyPr/>
        <a:lstStyle/>
        <a:p>
          <a:endParaRPr lang="en-US" b="0" i="0">
            <a:latin typeface="Avenir Light" panose="020B0402020203020204" pitchFamily="34" charset="77"/>
          </a:endParaRPr>
        </a:p>
      </dgm:t>
    </dgm:pt>
    <dgm:pt modelId="{8A4E9381-EA27-4A79-9863-05F0778D7DB3}" type="sibTrans" cxnId="{02F77D86-BA6C-4BCA-AAEC-94A5E305A9AC}">
      <dgm:prSet/>
      <dgm:spPr/>
      <dgm:t>
        <a:bodyPr/>
        <a:lstStyle/>
        <a:p>
          <a:endParaRPr lang="en-US" b="0" i="0">
            <a:latin typeface="Avenir Light" panose="020B0402020203020204" pitchFamily="34" charset="77"/>
          </a:endParaRPr>
        </a:p>
      </dgm:t>
    </dgm:pt>
    <dgm:pt modelId="{10037A26-FFCB-4185-AB2B-C26677E39C52}">
      <dgm:prSet/>
      <dgm:spPr/>
      <dgm:t>
        <a:bodyPr/>
        <a:lstStyle/>
        <a:p>
          <a:r>
            <a:rPr lang="en-US" b="0" i="0" dirty="0">
              <a:latin typeface="Avenir Light" panose="020B0402020203020204" pitchFamily="34" charset="77"/>
            </a:rPr>
            <a:t>Connected to goal details</a:t>
          </a:r>
        </a:p>
      </dgm:t>
    </dgm:pt>
    <dgm:pt modelId="{FF4A80A3-F66B-41AE-9131-AC4586F3ABAF}" type="parTrans" cxnId="{F95751DE-7510-419F-A21B-B4A7740FA4C5}">
      <dgm:prSet/>
      <dgm:spPr/>
      <dgm:t>
        <a:bodyPr/>
        <a:lstStyle/>
        <a:p>
          <a:endParaRPr lang="en-US" b="0" i="0">
            <a:latin typeface="Avenir Light" panose="020B0402020203020204" pitchFamily="34" charset="77"/>
          </a:endParaRPr>
        </a:p>
      </dgm:t>
    </dgm:pt>
    <dgm:pt modelId="{59B82B86-6A01-4A20-BA35-381012F2AB40}" type="sibTrans" cxnId="{F95751DE-7510-419F-A21B-B4A7740FA4C5}">
      <dgm:prSet/>
      <dgm:spPr/>
      <dgm:t>
        <a:bodyPr/>
        <a:lstStyle/>
        <a:p>
          <a:endParaRPr lang="en-US" b="0" i="0">
            <a:latin typeface="Avenir Light" panose="020B0402020203020204" pitchFamily="34" charset="77"/>
          </a:endParaRPr>
        </a:p>
      </dgm:t>
    </dgm:pt>
    <dgm:pt modelId="{B89EE8F2-1666-4F5B-A133-948A7F0588F6}">
      <dgm:prSet/>
      <dgm:spPr/>
      <dgm:t>
        <a:bodyPr/>
        <a:lstStyle/>
        <a:p>
          <a:r>
            <a:rPr lang="en-US" b="0" i="0">
              <a:latin typeface="Avenir Light" panose="020B0402020203020204" pitchFamily="34" charset="77"/>
            </a:rPr>
            <a:t>Relevant</a:t>
          </a:r>
        </a:p>
      </dgm:t>
    </dgm:pt>
    <dgm:pt modelId="{A0C4CC33-E413-419E-BB37-30D6B638837E}" type="parTrans" cxnId="{EBF1E2FE-284D-4059-B13F-422FE1A7A2F1}">
      <dgm:prSet/>
      <dgm:spPr/>
      <dgm:t>
        <a:bodyPr/>
        <a:lstStyle/>
        <a:p>
          <a:endParaRPr lang="en-US" b="0" i="0">
            <a:latin typeface="Avenir Light" panose="020B0402020203020204" pitchFamily="34" charset="77"/>
          </a:endParaRPr>
        </a:p>
      </dgm:t>
    </dgm:pt>
    <dgm:pt modelId="{4EB1DC87-F4A2-4C09-84A4-BA4E19039AA4}" type="sibTrans" cxnId="{EBF1E2FE-284D-4059-B13F-422FE1A7A2F1}">
      <dgm:prSet/>
      <dgm:spPr/>
      <dgm:t>
        <a:bodyPr/>
        <a:lstStyle/>
        <a:p>
          <a:endParaRPr lang="en-US" b="0" i="0">
            <a:latin typeface="Avenir Light" panose="020B0402020203020204" pitchFamily="34" charset="77"/>
          </a:endParaRPr>
        </a:p>
      </dgm:t>
    </dgm:pt>
    <dgm:pt modelId="{3F1D0EAE-9447-45B0-96B3-1377870C6CD1}">
      <dgm:prSet/>
      <dgm:spPr/>
      <dgm:t>
        <a:bodyPr/>
        <a:lstStyle/>
        <a:p>
          <a:r>
            <a:rPr lang="en-US" b="0" i="0">
              <a:latin typeface="Avenir Light" panose="020B0402020203020204" pitchFamily="34" charset="77"/>
            </a:rPr>
            <a:t>Relates to person’s behavior</a:t>
          </a:r>
        </a:p>
      </dgm:t>
    </dgm:pt>
    <dgm:pt modelId="{2840A913-86C5-4E64-8004-FDD9B9FD32E0}" type="parTrans" cxnId="{80374299-62D6-4419-BDBC-C14861D10619}">
      <dgm:prSet/>
      <dgm:spPr/>
      <dgm:t>
        <a:bodyPr/>
        <a:lstStyle/>
        <a:p>
          <a:endParaRPr lang="en-US" b="0" i="0">
            <a:latin typeface="Avenir Light" panose="020B0402020203020204" pitchFamily="34" charset="77"/>
          </a:endParaRPr>
        </a:p>
      </dgm:t>
    </dgm:pt>
    <dgm:pt modelId="{301A62FE-4365-4438-91E6-25925D34017A}" type="sibTrans" cxnId="{80374299-62D6-4419-BDBC-C14861D10619}">
      <dgm:prSet/>
      <dgm:spPr/>
      <dgm:t>
        <a:bodyPr/>
        <a:lstStyle/>
        <a:p>
          <a:endParaRPr lang="en-US" b="0" i="0">
            <a:latin typeface="Avenir Light" panose="020B0402020203020204" pitchFamily="34" charset="77"/>
          </a:endParaRPr>
        </a:p>
      </dgm:t>
    </dgm:pt>
    <dgm:pt modelId="{A012ECEC-DEC8-4FEE-BEAD-948DCE435E12}">
      <dgm:prSet/>
      <dgm:spPr/>
      <dgm:t>
        <a:bodyPr/>
        <a:lstStyle/>
        <a:p>
          <a:r>
            <a:rPr lang="en-US" b="0" i="0">
              <a:latin typeface="Avenir Light" panose="020B0402020203020204" pitchFamily="34" charset="77"/>
            </a:rPr>
            <a:t>Timely</a:t>
          </a:r>
        </a:p>
      </dgm:t>
    </dgm:pt>
    <dgm:pt modelId="{9B5B3BA8-A5BF-4F7F-9AE7-68A4CA9AA589}" type="parTrans" cxnId="{331A4397-9572-48FD-A3FE-26A630EC21E5}">
      <dgm:prSet/>
      <dgm:spPr/>
      <dgm:t>
        <a:bodyPr/>
        <a:lstStyle/>
        <a:p>
          <a:endParaRPr lang="en-US" b="0" i="0">
            <a:latin typeface="Avenir Light" panose="020B0402020203020204" pitchFamily="34" charset="77"/>
          </a:endParaRPr>
        </a:p>
      </dgm:t>
    </dgm:pt>
    <dgm:pt modelId="{25BB88F7-0C56-4E8E-9346-B4DBF958DC70}" type="sibTrans" cxnId="{331A4397-9572-48FD-A3FE-26A630EC21E5}">
      <dgm:prSet/>
      <dgm:spPr/>
      <dgm:t>
        <a:bodyPr/>
        <a:lstStyle/>
        <a:p>
          <a:endParaRPr lang="en-US" b="0" i="0">
            <a:latin typeface="Avenir Light" panose="020B0402020203020204" pitchFamily="34" charset="77"/>
          </a:endParaRPr>
        </a:p>
      </dgm:t>
    </dgm:pt>
    <dgm:pt modelId="{069FA352-22FC-4C15-AB93-90F8381A59B2}">
      <dgm:prSet/>
      <dgm:spPr/>
      <dgm:t>
        <a:bodyPr/>
        <a:lstStyle/>
        <a:p>
          <a:r>
            <a:rPr lang="en-US" b="0" i="0">
              <a:latin typeface="Avenir Light" panose="020B0402020203020204" pitchFamily="34" charset="77"/>
            </a:rPr>
            <a:t>Links actions to outcomes</a:t>
          </a:r>
        </a:p>
      </dgm:t>
    </dgm:pt>
    <dgm:pt modelId="{58038870-1B64-4281-83B1-C8D70DC46428}" type="parTrans" cxnId="{C93BD1E4-634B-45EA-A606-4DD5C58DFA4C}">
      <dgm:prSet/>
      <dgm:spPr/>
      <dgm:t>
        <a:bodyPr/>
        <a:lstStyle/>
        <a:p>
          <a:endParaRPr lang="en-US" b="0" i="0">
            <a:latin typeface="Avenir Light" panose="020B0402020203020204" pitchFamily="34" charset="77"/>
          </a:endParaRPr>
        </a:p>
      </dgm:t>
    </dgm:pt>
    <dgm:pt modelId="{771AA10D-7DE8-4A44-8912-68590AE581AA}" type="sibTrans" cxnId="{C93BD1E4-634B-45EA-A606-4DD5C58DFA4C}">
      <dgm:prSet/>
      <dgm:spPr/>
      <dgm:t>
        <a:bodyPr/>
        <a:lstStyle/>
        <a:p>
          <a:endParaRPr lang="en-US" b="0" i="0">
            <a:latin typeface="Avenir Light" panose="020B0402020203020204" pitchFamily="34" charset="77"/>
          </a:endParaRPr>
        </a:p>
      </dgm:t>
    </dgm:pt>
    <dgm:pt modelId="{FBFC179F-3693-4CAD-BD91-4A6382E2D257}">
      <dgm:prSet/>
      <dgm:spPr/>
      <dgm:t>
        <a:bodyPr/>
        <a:lstStyle/>
        <a:p>
          <a:r>
            <a:rPr lang="en-US" b="0" i="0">
              <a:latin typeface="Avenir Light" panose="020B0402020203020204" pitchFamily="34" charset="77"/>
            </a:rPr>
            <a:t>Credible</a:t>
          </a:r>
        </a:p>
      </dgm:t>
    </dgm:pt>
    <dgm:pt modelId="{6FDAF042-FA35-4C62-BC30-671BF2BE65F8}" type="parTrans" cxnId="{41AA0CEA-AD5E-4793-A818-40C979006A6A}">
      <dgm:prSet/>
      <dgm:spPr/>
      <dgm:t>
        <a:bodyPr/>
        <a:lstStyle/>
        <a:p>
          <a:endParaRPr lang="en-US" b="0" i="0">
            <a:latin typeface="Avenir Light" panose="020B0402020203020204" pitchFamily="34" charset="77"/>
          </a:endParaRPr>
        </a:p>
      </dgm:t>
    </dgm:pt>
    <dgm:pt modelId="{F27A84FA-D92C-4199-A5C6-E1CB08C773D5}" type="sibTrans" cxnId="{41AA0CEA-AD5E-4793-A818-40C979006A6A}">
      <dgm:prSet/>
      <dgm:spPr/>
      <dgm:t>
        <a:bodyPr/>
        <a:lstStyle/>
        <a:p>
          <a:endParaRPr lang="en-US" b="0" i="0">
            <a:latin typeface="Avenir Light" panose="020B0402020203020204" pitchFamily="34" charset="77"/>
          </a:endParaRPr>
        </a:p>
      </dgm:t>
    </dgm:pt>
    <dgm:pt modelId="{8A4748E8-A7C9-4314-BB9C-590252B2581D}">
      <dgm:prSet/>
      <dgm:spPr/>
      <dgm:t>
        <a:bodyPr/>
        <a:lstStyle/>
        <a:p>
          <a:r>
            <a:rPr lang="en-US" b="0" i="0">
              <a:latin typeface="Avenir Light" panose="020B0402020203020204" pitchFamily="34" charset="77"/>
            </a:rPr>
            <a:t>From a trustworthy source</a:t>
          </a:r>
        </a:p>
      </dgm:t>
    </dgm:pt>
    <dgm:pt modelId="{D327CCC8-5182-4B5C-936B-EB330CDED425}" type="parTrans" cxnId="{0792A1C2-0B15-4C70-88F5-4D5BA9A1A0E9}">
      <dgm:prSet/>
      <dgm:spPr/>
      <dgm:t>
        <a:bodyPr/>
        <a:lstStyle/>
        <a:p>
          <a:endParaRPr lang="en-US" b="0" i="0">
            <a:latin typeface="Avenir Light" panose="020B0402020203020204" pitchFamily="34" charset="77"/>
          </a:endParaRPr>
        </a:p>
      </dgm:t>
    </dgm:pt>
    <dgm:pt modelId="{5EA1B2AE-E35F-4FE0-8896-FA1A8723EFAD}" type="sibTrans" cxnId="{0792A1C2-0B15-4C70-88F5-4D5BA9A1A0E9}">
      <dgm:prSet/>
      <dgm:spPr/>
      <dgm:t>
        <a:bodyPr/>
        <a:lstStyle/>
        <a:p>
          <a:endParaRPr lang="en-US" b="0" i="0">
            <a:latin typeface="Avenir Light" panose="020B0402020203020204" pitchFamily="34" charset="77"/>
          </a:endParaRPr>
        </a:p>
      </dgm:t>
    </dgm:pt>
    <dgm:pt modelId="{057C296B-6C87-4AA4-B5B6-F51EF2B9C360}">
      <dgm:prSet/>
      <dgm:spPr/>
      <dgm:t>
        <a:bodyPr/>
        <a:lstStyle/>
        <a:p>
          <a:r>
            <a:rPr lang="en-US" b="0" i="0">
              <a:latin typeface="Avenir Light" panose="020B0402020203020204" pitchFamily="34" charset="77"/>
            </a:rPr>
            <a:t>Sufficiently frequent</a:t>
          </a:r>
        </a:p>
      </dgm:t>
    </dgm:pt>
    <dgm:pt modelId="{0E5D9F85-F113-41C0-90B8-642286A5182F}" type="parTrans" cxnId="{4175B882-BCF4-459B-8285-EFA05F067D22}">
      <dgm:prSet/>
      <dgm:spPr/>
      <dgm:t>
        <a:bodyPr/>
        <a:lstStyle/>
        <a:p>
          <a:endParaRPr lang="en-US" b="0" i="0">
            <a:latin typeface="Avenir Light" panose="020B0402020203020204" pitchFamily="34" charset="77"/>
          </a:endParaRPr>
        </a:p>
      </dgm:t>
    </dgm:pt>
    <dgm:pt modelId="{DAE2B3DD-9BB6-4E94-9E7F-88A0E8904B87}" type="sibTrans" cxnId="{4175B882-BCF4-459B-8285-EFA05F067D22}">
      <dgm:prSet/>
      <dgm:spPr/>
      <dgm:t>
        <a:bodyPr/>
        <a:lstStyle/>
        <a:p>
          <a:endParaRPr lang="en-US" b="0" i="0">
            <a:latin typeface="Avenir Light" panose="020B0402020203020204" pitchFamily="34" charset="77"/>
          </a:endParaRPr>
        </a:p>
      </dgm:t>
    </dgm:pt>
    <dgm:pt modelId="{6A676BF6-B4A4-40F7-8B60-1256ABC6E642}">
      <dgm:prSet/>
      <dgm:spPr/>
      <dgm:t>
        <a:bodyPr/>
        <a:lstStyle/>
        <a:p>
          <a:r>
            <a:rPr lang="en-US" b="0" i="0">
              <a:latin typeface="Avenir Light" panose="020B0402020203020204" pitchFamily="34" charset="77"/>
            </a:rPr>
            <a:t>“Sufficiently” depends on  </a:t>
          </a:r>
        </a:p>
      </dgm:t>
    </dgm:pt>
    <dgm:pt modelId="{DA16E532-6D14-4EDF-8423-A01AFF92ABAA}" type="parTrans" cxnId="{17D1F57E-2E33-406F-BEA7-E30E05C9F694}">
      <dgm:prSet/>
      <dgm:spPr/>
      <dgm:t>
        <a:bodyPr/>
        <a:lstStyle/>
        <a:p>
          <a:endParaRPr lang="en-US" b="0" i="0">
            <a:latin typeface="Avenir Light" panose="020B0402020203020204" pitchFamily="34" charset="77"/>
          </a:endParaRPr>
        </a:p>
      </dgm:t>
    </dgm:pt>
    <dgm:pt modelId="{8F7B5A37-2C93-4BFD-8DD0-EA99BC36B648}" type="sibTrans" cxnId="{17D1F57E-2E33-406F-BEA7-E30E05C9F694}">
      <dgm:prSet/>
      <dgm:spPr/>
      <dgm:t>
        <a:bodyPr/>
        <a:lstStyle/>
        <a:p>
          <a:endParaRPr lang="en-US" b="0" i="0">
            <a:latin typeface="Avenir Light" panose="020B0402020203020204" pitchFamily="34" charset="77"/>
          </a:endParaRPr>
        </a:p>
      </dgm:t>
    </dgm:pt>
    <dgm:pt modelId="{CB56C1A4-D582-460E-B715-5DA923A8284E}">
      <dgm:prSet/>
      <dgm:spPr/>
      <dgm:t>
        <a:bodyPr/>
        <a:lstStyle/>
        <a:p>
          <a:r>
            <a:rPr lang="en-US" b="0" i="0">
              <a:latin typeface="Avenir Light" panose="020B0402020203020204" pitchFamily="34" charset="77"/>
            </a:rPr>
            <a:t>Employee’s knowledge/experience</a:t>
          </a:r>
        </a:p>
      </dgm:t>
    </dgm:pt>
    <dgm:pt modelId="{E94632D7-7625-4874-BD30-DD931940D826}" type="parTrans" cxnId="{26A29360-34CD-4FE3-BEC6-2007F98D3301}">
      <dgm:prSet/>
      <dgm:spPr/>
      <dgm:t>
        <a:bodyPr/>
        <a:lstStyle/>
        <a:p>
          <a:endParaRPr lang="en-US" b="0" i="0">
            <a:latin typeface="Avenir Light" panose="020B0402020203020204" pitchFamily="34" charset="77"/>
          </a:endParaRPr>
        </a:p>
      </dgm:t>
    </dgm:pt>
    <dgm:pt modelId="{9FDD636A-2E5D-41AB-9F87-904D48626E28}" type="sibTrans" cxnId="{26A29360-34CD-4FE3-BEC6-2007F98D3301}">
      <dgm:prSet/>
      <dgm:spPr/>
      <dgm:t>
        <a:bodyPr/>
        <a:lstStyle/>
        <a:p>
          <a:endParaRPr lang="en-US" b="0" i="0">
            <a:latin typeface="Avenir Light" panose="020B0402020203020204" pitchFamily="34" charset="77"/>
          </a:endParaRPr>
        </a:p>
      </dgm:t>
    </dgm:pt>
    <dgm:pt modelId="{A5EDB841-8609-4D57-BDE2-6CF23AFBCDED}">
      <dgm:prSet/>
      <dgm:spPr/>
      <dgm:t>
        <a:bodyPr/>
        <a:lstStyle/>
        <a:p>
          <a:r>
            <a:rPr lang="en-US" b="0" i="0">
              <a:latin typeface="Avenir Light" panose="020B0402020203020204" pitchFamily="34" charset="77"/>
            </a:rPr>
            <a:t>Task cycle</a:t>
          </a:r>
        </a:p>
      </dgm:t>
    </dgm:pt>
    <dgm:pt modelId="{5F44916E-807C-41EC-938E-24B4B961D897}" type="parTrans" cxnId="{3B315131-120D-433B-982B-AF6A70C750D8}">
      <dgm:prSet/>
      <dgm:spPr/>
      <dgm:t>
        <a:bodyPr/>
        <a:lstStyle/>
        <a:p>
          <a:endParaRPr lang="en-US" b="0" i="0">
            <a:latin typeface="Avenir Light" panose="020B0402020203020204" pitchFamily="34" charset="77"/>
          </a:endParaRPr>
        </a:p>
      </dgm:t>
    </dgm:pt>
    <dgm:pt modelId="{265C9A28-B1A0-4821-9D33-3375F338FB3E}" type="sibTrans" cxnId="{3B315131-120D-433B-982B-AF6A70C750D8}">
      <dgm:prSet/>
      <dgm:spPr/>
      <dgm:t>
        <a:bodyPr/>
        <a:lstStyle/>
        <a:p>
          <a:endParaRPr lang="en-US" b="0" i="0">
            <a:latin typeface="Avenir Light" panose="020B0402020203020204" pitchFamily="34" charset="77"/>
          </a:endParaRPr>
        </a:p>
      </dgm:t>
    </dgm:pt>
    <dgm:pt modelId="{FB40215C-7CFB-6C43-B93A-3268DDB642B9}" type="pres">
      <dgm:prSet presAssocID="{4FB39D7B-3D70-490C-BE74-B8DD10400BE5}" presName="Name0" presStyleCnt="0">
        <dgm:presLayoutVars>
          <dgm:dir/>
          <dgm:animLvl val="lvl"/>
          <dgm:resizeHandles val="exact"/>
        </dgm:presLayoutVars>
      </dgm:prSet>
      <dgm:spPr/>
    </dgm:pt>
    <dgm:pt modelId="{75323C1A-1CB9-EA47-AE5D-63EF7970C6B8}" type="pres">
      <dgm:prSet presAssocID="{7436FEB8-48D6-486B-8BF1-3010D47B4285}" presName="composite" presStyleCnt="0"/>
      <dgm:spPr/>
    </dgm:pt>
    <dgm:pt modelId="{D8F45369-C86A-6E44-9FEE-215DEDFA9545}" type="pres">
      <dgm:prSet presAssocID="{7436FEB8-48D6-486B-8BF1-3010D47B4285}" presName="parTx" presStyleLbl="alignNode1" presStyleIdx="0" presStyleCnt="5">
        <dgm:presLayoutVars>
          <dgm:chMax val="0"/>
          <dgm:chPref val="0"/>
          <dgm:bulletEnabled val="1"/>
        </dgm:presLayoutVars>
      </dgm:prSet>
      <dgm:spPr/>
    </dgm:pt>
    <dgm:pt modelId="{3694896B-0BD6-EF44-82D4-643A483181CE}" type="pres">
      <dgm:prSet presAssocID="{7436FEB8-48D6-486B-8BF1-3010D47B4285}" presName="desTx" presStyleLbl="alignAccFollowNode1" presStyleIdx="0" presStyleCnt="5">
        <dgm:presLayoutVars>
          <dgm:bulletEnabled val="1"/>
        </dgm:presLayoutVars>
      </dgm:prSet>
      <dgm:spPr/>
    </dgm:pt>
    <dgm:pt modelId="{FEB741EF-1BB6-7B4A-9C16-E8DC7281A24F}" type="pres">
      <dgm:prSet presAssocID="{8A4E9381-EA27-4A79-9863-05F0778D7DB3}" presName="space" presStyleCnt="0"/>
      <dgm:spPr/>
    </dgm:pt>
    <dgm:pt modelId="{6CB24486-CCF6-FC4B-BB59-30AFABB2E40F}" type="pres">
      <dgm:prSet presAssocID="{B89EE8F2-1666-4F5B-A133-948A7F0588F6}" presName="composite" presStyleCnt="0"/>
      <dgm:spPr/>
    </dgm:pt>
    <dgm:pt modelId="{EA599C4B-8B21-FC49-89D5-6AADD8CE043D}" type="pres">
      <dgm:prSet presAssocID="{B89EE8F2-1666-4F5B-A133-948A7F0588F6}" presName="parTx" presStyleLbl="alignNode1" presStyleIdx="1" presStyleCnt="5">
        <dgm:presLayoutVars>
          <dgm:chMax val="0"/>
          <dgm:chPref val="0"/>
          <dgm:bulletEnabled val="1"/>
        </dgm:presLayoutVars>
      </dgm:prSet>
      <dgm:spPr/>
    </dgm:pt>
    <dgm:pt modelId="{9EACF9AD-8FF8-BC45-A4CF-81FDEA1E7BBD}" type="pres">
      <dgm:prSet presAssocID="{B89EE8F2-1666-4F5B-A133-948A7F0588F6}" presName="desTx" presStyleLbl="alignAccFollowNode1" presStyleIdx="1" presStyleCnt="5">
        <dgm:presLayoutVars>
          <dgm:bulletEnabled val="1"/>
        </dgm:presLayoutVars>
      </dgm:prSet>
      <dgm:spPr/>
    </dgm:pt>
    <dgm:pt modelId="{25B923E1-B4C4-C146-B753-BB4846230DD5}" type="pres">
      <dgm:prSet presAssocID="{4EB1DC87-F4A2-4C09-84A4-BA4E19039AA4}" presName="space" presStyleCnt="0"/>
      <dgm:spPr/>
    </dgm:pt>
    <dgm:pt modelId="{E556D9D4-E318-D34D-A4E2-D2C420F9B6B6}" type="pres">
      <dgm:prSet presAssocID="{A012ECEC-DEC8-4FEE-BEAD-948DCE435E12}" presName="composite" presStyleCnt="0"/>
      <dgm:spPr/>
    </dgm:pt>
    <dgm:pt modelId="{12604972-8DCA-7D44-B37B-90EE721328C6}" type="pres">
      <dgm:prSet presAssocID="{A012ECEC-DEC8-4FEE-BEAD-948DCE435E12}" presName="parTx" presStyleLbl="alignNode1" presStyleIdx="2" presStyleCnt="5">
        <dgm:presLayoutVars>
          <dgm:chMax val="0"/>
          <dgm:chPref val="0"/>
          <dgm:bulletEnabled val="1"/>
        </dgm:presLayoutVars>
      </dgm:prSet>
      <dgm:spPr/>
    </dgm:pt>
    <dgm:pt modelId="{41E4B83A-ABEB-854F-BB79-FCB3706B1BBF}" type="pres">
      <dgm:prSet presAssocID="{A012ECEC-DEC8-4FEE-BEAD-948DCE435E12}" presName="desTx" presStyleLbl="alignAccFollowNode1" presStyleIdx="2" presStyleCnt="5">
        <dgm:presLayoutVars>
          <dgm:bulletEnabled val="1"/>
        </dgm:presLayoutVars>
      </dgm:prSet>
      <dgm:spPr/>
    </dgm:pt>
    <dgm:pt modelId="{1FF609AB-F1B4-8146-8BCD-D22541CE4196}" type="pres">
      <dgm:prSet presAssocID="{25BB88F7-0C56-4E8E-9346-B4DBF958DC70}" presName="space" presStyleCnt="0"/>
      <dgm:spPr/>
    </dgm:pt>
    <dgm:pt modelId="{522231DF-EA1B-3846-B8AB-ADC9EB11B2E9}" type="pres">
      <dgm:prSet presAssocID="{FBFC179F-3693-4CAD-BD91-4A6382E2D257}" presName="composite" presStyleCnt="0"/>
      <dgm:spPr/>
    </dgm:pt>
    <dgm:pt modelId="{7323DB8A-8971-0E40-9316-FFFD09ECB93B}" type="pres">
      <dgm:prSet presAssocID="{FBFC179F-3693-4CAD-BD91-4A6382E2D257}" presName="parTx" presStyleLbl="alignNode1" presStyleIdx="3" presStyleCnt="5">
        <dgm:presLayoutVars>
          <dgm:chMax val="0"/>
          <dgm:chPref val="0"/>
          <dgm:bulletEnabled val="1"/>
        </dgm:presLayoutVars>
      </dgm:prSet>
      <dgm:spPr/>
    </dgm:pt>
    <dgm:pt modelId="{6743B91F-73F9-CE45-964D-3573B0477E03}" type="pres">
      <dgm:prSet presAssocID="{FBFC179F-3693-4CAD-BD91-4A6382E2D257}" presName="desTx" presStyleLbl="alignAccFollowNode1" presStyleIdx="3" presStyleCnt="5">
        <dgm:presLayoutVars>
          <dgm:bulletEnabled val="1"/>
        </dgm:presLayoutVars>
      </dgm:prSet>
      <dgm:spPr/>
    </dgm:pt>
    <dgm:pt modelId="{EE06E108-12A1-4348-8EBF-0D71FFD97C8C}" type="pres">
      <dgm:prSet presAssocID="{F27A84FA-D92C-4199-A5C6-E1CB08C773D5}" presName="space" presStyleCnt="0"/>
      <dgm:spPr/>
    </dgm:pt>
    <dgm:pt modelId="{532A6340-0028-4448-B2DC-4652872E7F33}" type="pres">
      <dgm:prSet presAssocID="{057C296B-6C87-4AA4-B5B6-F51EF2B9C360}" presName="composite" presStyleCnt="0"/>
      <dgm:spPr/>
    </dgm:pt>
    <dgm:pt modelId="{E06E8C7E-CD19-0642-B2BE-C292459870B7}" type="pres">
      <dgm:prSet presAssocID="{057C296B-6C87-4AA4-B5B6-F51EF2B9C360}" presName="parTx" presStyleLbl="alignNode1" presStyleIdx="4" presStyleCnt="5">
        <dgm:presLayoutVars>
          <dgm:chMax val="0"/>
          <dgm:chPref val="0"/>
          <dgm:bulletEnabled val="1"/>
        </dgm:presLayoutVars>
      </dgm:prSet>
      <dgm:spPr/>
    </dgm:pt>
    <dgm:pt modelId="{61D2B6DD-12DF-894E-AD8E-710A17B79A3D}" type="pres">
      <dgm:prSet presAssocID="{057C296B-6C87-4AA4-B5B6-F51EF2B9C360}" presName="desTx" presStyleLbl="alignAccFollowNode1" presStyleIdx="4" presStyleCnt="5">
        <dgm:presLayoutVars>
          <dgm:bulletEnabled val="1"/>
        </dgm:presLayoutVars>
      </dgm:prSet>
      <dgm:spPr/>
    </dgm:pt>
  </dgm:ptLst>
  <dgm:cxnLst>
    <dgm:cxn modelId="{09440500-2909-8A48-9621-927183E44F59}" type="presOf" srcId="{FBFC179F-3693-4CAD-BD91-4A6382E2D257}" destId="{7323DB8A-8971-0E40-9316-FFFD09ECB93B}" srcOrd="0" destOrd="0" presId="urn:microsoft.com/office/officeart/2005/8/layout/hList1"/>
    <dgm:cxn modelId="{1904F50A-822D-2D4D-BA4F-A58D1A47CBA4}" type="presOf" srcId="{069FA352-22FC-4C15-AB93-90F8381A59B2}" destId="{41E4B83A-ABEB-854F-BB79-FCB3706B1BBF}" srcOrd="0" destOrd="0" presId="urn:microsoft.com/office/officeart/2005/8/layout/hList1"/>
    <dgm:cxn modelId="{F191A91E-65F6-2049-B790-75C3E5AD5637}" type="presOf" srcId="{7436FEB8-48D6-486B-8BF1-3010D47B4285}" destId="{D8F45369-C86A-6E44-9FEE-215DEDFA9545}" srcOrd="0" destOrd="0" presId="urn:microsoft.com/office/officeart/2005/8/layout/hList1"/>
    <dgm:cxn modelId="{F8EA0121-59F6-0945-B9A1-F6B650BD46AB}" type="presOf" srcId="{A5EDB841-8609-4D57-BDE2-6CF23AFBCDED}" destId="{61D2B6DD-12DF-894E-AD8E-710A17B79A3D}" srcOrd="0" destOrd="2" presId="urn:microsoft.com/office/officeart/2005/8/layout/hList1"/>
    <dgm:cxn modelId="{15E3372A-9674-2248-9C5A-EC8D849649D2}" type="presOf" srcId="{8A4748E8-A7C9-4314-BB9C-590252B2581D}" destId="{6743B91F-73F9-CE45-964D-3573B0477E03}" srcOrd="0" destOrd="0" presId="urn:microsoft.com/office/officeart/2005/8/layout/hList1"/>
    <dgm:cxn modelId="{3B315131-120D-433B-982B-AF6A70C750D8}" srcId="{6A676BF6-B4A4-40F7-8B60-1256ABC6E642}" destId="{A5EDB841-8609-4D57-BDE2-6CF23AFBCDED}" srcOrd="1" destOrd="0" parTransId="{5F44916E-807C-41EC-938E-24B4B961D897}" sibTransId="{265C9A28-B1A0-4821-9D33-3375F338FB3E}"/>
    <dgm:cxn modelId="{F2A8BE3C-AC84-8D47-BFDF-142680D6B15C}" type="presOf" srcId="{10037A26-FFCB-4185-AB2B-C26677E39C52}" destId="{3694896B-0BD6-EF44-82D4-643A483181CE}" srcOrd="0" destOrd="0" presId="urn:microsoft.com/office/officeart/2005/8/layout/hList1"/>
    <dgm:cxn modelId="{B1DB5E49-7B7A-D04B-87C3-54603173D51E}" type="presOf" srcId="{CB56C1A4-D582-460E-B715-5DA923A8284E}" destId="{61D2B6DD-12DF-894E-AD8E-710A17B79A3D}" srcOrd="0" destOrd="1" presId="urn:microsoft.com/office/officeart/2005/8/layout/hList1"/>
    <dgm:cxn modelId="{8810A74F-4B5A-A144-A011-25460AACDDDB}" type="presOf" srcId="{A012ECEC-DEC8-4FEE-BEAD-948DCE435E12}" destId="{12604972-8DCA-7D44-B37B-90EE721328C6}" srcOrd="0" destOrd="0" presId="urn:microsoft.com/office/officeart/2005/8/layout/hList1"/>
    <dgm:cxn modelId="{0D34195C-E5B6-A340-98B5-ED254049CBD9}" type="presOf" srcId="{B89EE8F2-1666-4F5B-A133-948A7F0588F6}" destId="{EA599C4B-8B21-FC49-89D5-6AADD8CE043D}" srcOrd="0" destOrd="0" presId="urn:microsoft.com/office/officeart/2005/8/layout/hList1"/>
    <dgm:cxn modelId="{26A29360-34CD-4FE3-BEC6-2007F98D3301}" srcId="{6A676BF6-B4A4-40F7-8B60-1256ABC6E642}" destId="{CB56C1A4-D582-460E-B715-5DA923A8284E}" srcOrd="0" destOrd="0" parTransId="{E94632D7-7625-4874-BD30-DD931940D826}" sibTransId="{9FDD636A-2E5D-41AB-9F87-904D48626E28}"/>
    <dgm:cxn modelId="{17D1F57E-2E33-406F-BEA7-E30E05C9F694}" srcId="{057C296B-6C87-4AA4-B5B6-F51EF2B9C360}" destId="{6A676BF6-B4A4-40F7-8B60-1256ABC6E642}" srcOrd="0" destOrd="0" parTransId="{DA16E532-6D14-4EDF-8423-A01AFF92ABAA}" sibTransId="{8F7B5A37-2C93-4BFD-8DD0-EA99BC36B648}"/>
    <dgm:cxn modelId="{4B061780-D016-6041-B5E9-7165A3376D68}" type="presOf" srcId="{6A676BF6-B4A4-40F7-8B60-1256ABC6E642}" destId="{61D2B6DD-12DF-894E-AD8E-710A17B79A3D}" srcOrd="0" destOrd="0" presId="urn:microsoft.com/office/officeart/2005/8/layout/hList1"/>
    <dgm:cxn modelId="{4175B882-BCF4-459B-8285-EFA05F067D22}" srcId="{4FB39D7B-3D70-490C-BE74-B8DD10400BE5}" destId="{057C296B-6C87-4AA4-B5B6-F51EF2B9C360}" srcOrd="4" destOrd="0" parTransId="{0E5D9F85-F113-41C0-90B8-642286A5182F}" sibTransId="{DAE2B3DD-9BB6-4E94-9E7F-88A0E8904B87}"/>
    <dgm:cxn modelId="{02F77D86-BA6C-4BCA-AAEC-94A5E305A9AC}" srcId="{4FB39D7B-3D70-490C-BE74-B8DD10400BE5}" destId="{7436FEB8-48D6-486B-8BF1-3010D47B4285}" srcOrd="0" destOrd="0" parTransId="{F95DE7A3-545D-4D66-A219-A6EE95D1FBFE}" sibTransId="{8A4E9381-EA27-4A79-9863-05F0778D7DB3}"/>
    <dgm:cxn modelId="{38D7F788-96B3-144B-99AA-D4E2F37571A4}" type="presOf" srcId="{057C296B-6C87-4AA4-B5B6-F51EF2B9C360}" destId="{E06E8C7E-CD19-0642-B2BE-C292459870B7}" srcOrd="0" destOrd="0" presId="urn:microsoft.com/office/officeart/2005/8/layout/hList1"/>
    <dgm:cxn modelId="{331A4397-9572-48FD-A3FE-26A630EC21E5}" srcId="{4FB39D7B-3D70-490C-BE74-B8DD10400BE5}" destId="{A012ECEC-DEC8-4FEE-BEAD-948DCE435E12}" srcOrd="2" destOrd="0" parTransId="{9B5B3BA8-A5BF-4F7F-9AE7-68A4CA9AA589}" sibTransId="{25BB88F7-0C56-4E8E-9346-B4DBF958DC70}"/>
    <dgm:cxn modelId="{80374299-62D6-4419-BDBC-C14861D10619}" srcId="{B89EE8F2-1666-4F5B-A133-948A7F0588F6}" destId="{3F1D0EAE-9447-45B0-96B3-1377870C6CD1}" srcOrd="0" destOrd="0" parTransId="{2840A913-86C5-4E64-8004-FDD9B9FD32E0}" sibTransId="{301A62FE-4365-4438-91E6-25925D34017A}"/>
    <dgm:cxn modelId="{0792A1C2-0B15-4C70-88F5-4D5BA9A1A0E9}" srcId="{FBFC179F-3693-4CAD-BD91-4A6382E2D257}" destId="{8A4748E8-A7C9-4314-BB9C-590252B2581D}" srcOrd="0" destOrd="0" parTransId="{D327CCC8-5182-4B5C-936B-EB330CDED425}" sibTransId="{5EA1B2AE-E35F-4FE0-8896-FA1A8723EFAD}"/>
    <dgm:cxn modelId="{039ED5CC-AA95-B74B-9DC9-55C0F74F9E14}" type="presOf" srcId="{4FB39D7B-3D70-490C-BE74-B8DD10400BE5}" destId="{FB40215C-7CFB-6C43-B93A-3268DDB642B9}" srcOrd="0" destOrd="0" presId="urn:microsoft.com/office/officeart/2005/8/layout/hList1"/>
    <dgm:cxn modelId="{F95751DE-7510-419F-A21B-B4A7740FA4C5}" srcId="{7436FEB8-48D6-486B-8BF1-3010D47B4285}" destId="{10037A26-FFCB-4185-AB2B-C26677E39C52}" srcOrd="0" destOrd="0" parTransId="{FF4A80A3-F66B-41AE-9131-AC4586F3ABAF}" sibTransId="{59B82B86-6A01-4A20-BA35-381012F2AB40}"/>
    <dgm:cxn modelId="{C93BD1E4-634B-45EA-A606-4DD5C58DFA4C}" srcId="{A012ECEC-DEC8-4FEE-BEAD-948DCE435E12}" destId="{069FA352-22FC-4C15-AB93-90F8381A59B2}" srcOrd="0" destOrd="0" parTransId="{58038870-1B64-4281-83B1-C8D70DC46428}" sibTransId="{771AA10D-7DE8-4A44-8912-68590AE581AA}"/>
    <dgm:cxn modelId="{41AA0CEA-AD5E-4793-A818-40C979006A6A}" srcId="{4FB39D7B-3D70-490C-BE74-B8DD10400BE5}" destId="{FBFC179F-3693-4CAD-BD91-4A6382E2D257}" srcOrd="3" destOrd="0" parTransId="{6FDAF042-FA35-4C62-BC30-671BF2BE65F8}" sibTransId="{F27A84FA-D92C-4199-A5C6-E1CB08C773D5}"/>
    <dgm:cxn modelId="{89FAF7F9-5237-C645-9012-E318A774A99D}" type="presOf" srcId="{3F1D0EAE-9447-45B0-96B3-1377870C6CD1}" destId="{9EACF9AD-8FF8-BC45-A4CF-81FDEA1E7BBD}" srcOrd="0" destOrd="0" presId="urn:microsoft.com/office/officeart/2005/8/layout/hList1"/>
    <dgm:cxn modelId="{EBF1E2FE-284D-4059-B13F-422FE1A7A2F1}" srcId="{4FB39D7B-3D70-490C-BE74-B8DD10400BE5}" destId="{B89EE8F2-1666-4F5B-A133-948A7F0588F6}" srcOrd="1" destOrd="0" parTransId="{A0C4CC33-E413-419E-BB37-30D6B638837E}" sibTransId="{4EB1DC87-F4A2-4C09-84A4-BA4E19039AA4}"/>
    <dgm:cxn modelId="{F3CB7C89-8D9C-F642-8341-C2E43D348FE3}" type="presParOf" srcId="{FB40215C-7CFB-6C43-B93A-3268DDB642B9}" destId="{75323C1A-1CB9-EA47-AE5D-63EF7970C6B8}" srcOrd="0" destOrd="0" presId="urn:microsoft.com/office/officeart/2005/8/layout/hList1"/>
    <dgm:cxn modelId="{BED5D862-FA80-3049-BAF5-8E9D3B40CE14}" type="presParOf" srcId="{75323C1A-1CB9-EA47-AE5D-63EF7970C6B8}" destId="{D8F45369-C86A-6E44-9FEE-215DEDFA9545}" srcOrd="0" destOrd="0" presId="urn:microsoft.com/office/officeart/2005/8/layout/hList1"/>
    <dgm:cxn modelId="{3A4E94E6-6BC5-964D-AAAD-EA7D9750C12D}" type="presParOf" srcId="{75323C1A-1CB9-EA47-AE5D-63EF7970C6B8}" destId="{3694896B-0BD6-EF44-82D4-643A483181CE}" srcOrd="1" destOrd="0" presId="urn:microsoft.com/office/officeart/2005/8/layout/hList1"/>
    <dgm:cxn modelId="{983BEB91-FE9A-DB4A-A993-1DCEE275427B}" type="presParOf" srcId="{FB40215C-7CFB-6C43-B93A-3268DDB642B9}" destId="{FEB741EF-1BB6-7B4A-9C16-E8DC7281A24F}" srcOrd="1" destOrd="0" presId="urn:microsoft.com/office/officeart/2005/8/layout/hList1"/>
    <dgm:cxn modelId="{FC5BCE5A-91E0-5348-9B99-3F3B55A1A43C}" type="presParOf" srcId="{FB40215C-7CFB-6C43-B93A-3268DDB642B9}" destId="{6CB24486-CCF6-FC4B-BB59-30AFABB2E40F}" srcOrd="2" destOrd="0" presId="urn:microsoft.com/office/officeart/2005/8/layout/hList1"/>
    <dgm:cxn modelId="{0976809F-B5F8-CC45-A895-D497472F0769}" type="presParOf" srcId="{6CB24486-CCF6-FC4B-BB59-30AFABB2E40F}" destId="{EA599C4B-8B21-FC49-89D5-6AADD8CE043D}" srcOrd="0" destOrd="0" presId="urn:microsoft.com/office/officeart/2005/8/layout/hList1"/>
    <dgm:cxn modelId="{B7C9D33B-3B8A-294C-A14A-701B57C26271}" type="presParOf" srcId="{6CB24486-CCF6-FC4B-BB59-30AFABB2E40F}" destId="{9EACF9AD-8FF8-BC45-A4CF-81FDEA1E7BBD}" srcOrd="1" destOrd="0" presId="urn:microsoft.com/office/officeart/2005/8/layout/hList1"/>
    <dgm:cxn modelId="{2733D757-8586-8143-8AB1-C01F43360901}" type="presParOf" srcId="{FB40215C-7CFB-6C43-B93A-3268DDB642B9}" destId="{25B923E1-B4C4-C146-B753-BB4846230DD5}" srcOrd="3" destOrd="0" presId="urn:microsoft.com/office/officeart/2005/8/layout/hList1"/>
    <dgm:cxn modelId="{35945480-0B82-5545-9FC7-D04B0E561C02}" type="presParOf" srcId="{FB40215C-7CFB-6C43-B93A-3268DDB642B9}" destId="{E556D9D4-E318-D34D-A4E2-D2C420F9B6B6}" srcOrd="4" destOrd="0" presId="urn:microsoft.com/office/officeart/2005/8/layout/hList1"/>
    <dgm:cxn modelId="{9A23A0E2-155A-DA4C-9EE1-655B1E2BA728}" type="presParOf" srcId="{E556D9D4-E318-D34D-A4E2-D2C420F9B6B6}" destId="{12604972-8DCA-7D44-B37B-90EE721328C6}" srcOrd="0" destOrd="0" presId="urn:microsoft.com/office/officeart/2005/8/layout/hList1"/>
    <dgm:cxn modelId="{4CFE94C5-C915-0649-8D72-C86534F42EC6}" type="presParOf" srcId="{E556D9D4-E318-D34D-A4E2-D2C420F9B6B6}" destId="{41E4B83A-ABEB-854F-BB79-FCB3706B1BBF}" srcOrd="1" destOrd="0" presId="urn:microsoft.com/office/officeart/2005/8/layout/hList1"/>
    <dgm:cxn modelId="{74FE4E6C-9CE7-5F49-B4D8-857ABC6D9F30}" type="presParOf" srcId="{FB40215C-7CFB-6C43-B93A-3268DDB642B9}" destId="{1FF609AB-F1B4-8146-8BCD-D22541CE4196}" srcOrd="5" destOrd="0" presId="urn:microsoft.com/office/officeart/2005/8/layout/hList1"/>
    <dgm:cxn modelId="{8B940E38-B97A-B04E-A3B2-AF3269E8585A}" type="presParOf" srcId="{FB40215C-7CFB-6C43-B93A-3268DDB642B9}" destId="{522231DF-EA1B-3846-B8AB-ADC9EB11B2E9}" srcOrd="6" destOrd="0" presId="urn:microsoft.com/office/officeart/2005/8/layout/hList1"/>
    <dgm:cxn modelId="{502809D7-B975-674F-9E5D-7E6EE7E625E0}" type="presParOf" srcId="{522231DF-EA1B-3846-B8AB-ADC9EB11B2E9}" destId="{7323DB8A-8971-0E40-9316-FFFD09ECB93B}" srcOrd="0" destOrd="0" presId="urn:microsoft.com/office/officeart/2005/8/layout/hList1"/>
    <dgm:cxn modelId="{EFB258A5-7C00-E047-905E-9083813189F8}" type="presParOf" srcId="{522231DF-EA1B-3846-B8AB-ADC9EB11B2E9}" destId="{6743B91F-73F9-CE45-964D-3573B0477E03}" srcOrd="1" destOrd="0" presId="urn:microsoft.com/office/officeart/2005/8/layout/hList1"/>
    <dgm:cxn modelId="{5A025456-2157-B342-ACE6-8CB941407F96}" type="presParOf" srcId="{FB40215C-7CFB-6C43-B93A-3268DDB642B9}" destId="{EE06E108-12A1-4348-8EBF-0D71FFD97C8C}" srcOrd="7" destOrd="0" presId="urn:microsoft.com/office/officeart/2005/8/layout/hList1"/>
    <dgm:cxn modelId="{9C1FF26C-1158-224D-97B5-254D051373F1}" type="presParOf" srcId="{FB40215C-7CFB-6C43-B93A-3268DDB642B9}" destId="{532A6340-0028-4448-B2DC-4652872E7F33}" srcOrd="8" destOrd="0" presId="urn:microsoft.com/office/officeart/2005/8/layout/hList1"/>
    <dgm:cxn modelId="{D6956DB8-7B8D-0C4F-BC03-3C229ED676E1}" type="presParOf" srcId="{532A6340-0028-4448-B2DC-4652872E7F33}" destId="{E06E8C7E-CD19-0642-B2BE-C292459870B7}" srcOrd="0" destOrd="0" presId="urn:microsoft.com/office/officeart/2005/8/layout/hList1"/>
    <dgm:cxn modelId="{F3EC9834-EF0A-7447-991C-C622226CC47B}" type="presParOf" srcId="{532A6340-0028-4448-B2DC-4652872E7F33}" destId="{61D2B6DD-12DF-894E-AD8E-710A17B79A3D}"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AC329C87-525B-4898-99E8-F9E0A795100A}"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300FD4CF-FADA-4D19-A977-27E147A233D2}">
      <dgm:prSet custT="1"/>
      <dgm:spPr/>
      <dgm:t>
        <a:bodyPr/>
        <a:lstStyle/>
        <a:p>
          <a:pPr>
            <a:lnSpc>
              <a:spcPct val="100000"/>
            </a:lnSpc>
            <a:defRPr b="1"/>
          </a:pPr>
          <a:r>
            <a:rPr lang="en-US" sz="2400" b="0" i="0" dirty="0">
              <a:latin typeface="Avenir Light" panose="020B0402020203020204" pitchFamily="34" charset="77"/>
            </a:rPr>
            <a:t>Social Sources</a:t>
          </a:r>
        </a:p>
      </dgm:t>
    </dgm:pt>
    <dgm:pt modelId="{8D3C4BBE-67AD-45E2-A9E6-E1BAF721878E}" type="parTrans" cxnId="{D353A442-3E30-4982-9F44-F096E8D07EE9}">
      <dgm:prSet/>
      <dgm:spPr/>
      <dgm:t>
        <a:bodyPr/>
        <a:lstStyle/>
        <a:p>
          <a:endParaRPr lang="en-US"/>
        </a:p>
      </dgm:t>
    </dgm:pt>
    <dgm:pt modelId="{64A17580-BDD5-4976-909C-2A123CC47C16}" type="sibTrans" cxnId="{D353A442-3E30-4982-9F44-F096E8D07EE9}">
      <dgm:prSet/>
      <dgm:spPr/>
      <dgm:t>
        <a:bodyPr/>
        <a:lstStyle/>
        <a:p>
          <a:endParaRPr lang="en-US"/>
        </a:p>
      </dgm:t>
    </dgm:pt>
    <dgm:pt modelId="{36FF475E-6026-4703-9AAC-B56D719C8D84}">
      <dgm:prSet custT="1"/>
      <dgm:spPr/>
      <dgm:t>
        <a:bodyPr/>
        <a:lstStyle/>
        <a:p>
          <a:pPr>
            <a:lnSpc>
              <a:spcPct val="100000"/>
            </a:lnSpc>
          </a:pPr>
          <a:r>
            <a:rPr lang="en-US" sz="1600" b="0" i="0" dirty="0">
              <a:latin typeface="Avenir Light" panose="020B0402020203020204" pitchFamily="34" charset="77"/>
            </a:rPr>
            <a:t>Feedback directly from others</a:t>
          </a:r>
        </a:p>
      </dgm:t>
    </dgm:pt>
    <dgm:pt modelId="{7E99C801-C9AC-4E7F-8AF2-F8247A0CFBCC}" type="parTrans" cxnId="{4B2BC391-D218-4484-83E9-F0E8F46A018E}">
      <dgm:prSet/>
      <dgm:spPr/>
      <dgm:t>
        <a:bodyPr/>
        <a:lstStyle/>
        <a:p>
          <a:endParaRPr lang="en-US"/>
        </a:p>
      </dgm:t>
    </dgm:pt>
    <dgm:pt modelId="{BBEC0C32-64DA-480D-A41E-8A6727699EAE}" type="sibTrans" cxnId="{4B2BC391-D218-4484-83E9-F0E8F46A018E}">
      <dgm:prSet/>
      <dgm:spPr/>
      <dgm:t>
        <a:bodyPr/>
        <a:lstStyle/>
        <a:p>
          <a:endParaRPr lang="en-US"/>
        </a:p>
      </dgm:t>
    </dgm:pt>
    <dgm:pt modelId="{70F00DD3-2624-4151-9654-C5464C31E48C}">
      <dgm:prSet custT="1"/>
      <dgm:spPr/>
      <dgm:t>
        <a:bodyPr/>
        <a:lstStyle/>
        <a:p>
          <a:pPr>
            <a:lnSpc>
              <a:spcPct val="100000"/>
            </a:lnSpc>
            <a:defRPr b="1"/>
          </a:pPr>
          <a:r>
            <a:rPr lang="en-US" sz="2400" b="0" i="0" dirty="0">
              <a:latin typeface="Avenir Light" panose="020B0402020203020204" pitchFamily="34" charset="77"/>
            </a:rPr>
            <a:t>Nonsocial Sources</a:t>
          </a:r>
        </a:p>
      </dgm:t>
    </dgm:pt>
    <dgm:pt modelId="{0B297B85-4761-4AB4-95C8-0A3B71BAC27A}" type="parTrans" cxnId="{DC06FA2A-CC01-42DB-9D65-BA567D0A5619}">
      <dgm:prSet/>
      <dgm:spPr/>
      <dgm:t>
        <a:bodyPr/>
        <a:lstStyle/>
        <a:p>
          <a:endParaRPr lang="en-US"/>
        </a:p>
      </dgm:t>
    </dgm:pt>
    <dgm:pt modelId="{3592F247-A724-48CC-B77F-04CB01957FD9}" type="sibTrans" cxnId="{DC06FA2A-CC01-42DB-9D65-BA567D0A5619}">
      <dgm:prSet/>
      <dgm:spPr/>
      <dgm:t>
        <a:bodyPr/>
        <a:lstStyle/>
        <a:p>
          <a:endParaRPr lang="en-US"/>
        </a:p>
      </dgm:t>
    </dgm:pt>
    <dgm:pt modelId="{D4BB7151-F709-4A69-A5F5-1AD4359F7819}">
      <dgm:prSet custT="1"/>
      <dgm:spPr/>
      <dgm:t>
        <a:bodyPr/>
        <a:lstStyle/>
        <a:p>
          <a:pPr>
            <a:lnSpc>
              <a:spcPct val="100000"/>
            </a:lnSpc>
          </a:pPr>
          <a:r>
            <a:rPr lang="en-US" sz="1600" b="0" i="0" dirty="0">
              <a:latin typeface="Avenir Light" panose="020B0402020203020204" pitchFamily="34" charset="77"/>
            </a:rPr>
            <a:t>Feedback not conveyed directly from people</a:t>
          </a:r>
        </a:p>
      </dgm:t>
    </dgm:pt>
    <dgm:pt modelId="{A813A806-C9EF-4A17-87EA-9307611346C3}" type="parTrans" cxnId="{7B31964D-3EED-4281-B4BC-51F7AE6019C6}">
      <dgm:prSet/>
      <dgm:spPr/>
      <dgm:t>
        <a:bodyPr/>
        <a:lstStyle/>
        <a:p>
          <a:endParaRPr lang="en-US"/>
        </a:p>
      </dgm:t>
    </dgm:pt>
    <dgm:pt modelId="{748D9668-43ED-4DAB-B959-0BD85A0B3022}" type="sibTrans" cxnId="{7B31964D-3EED-4281-B4BC-51F7AE6019C6}">
      <dgm:prSet/>
      <dgm:spPr/>
      <dgm:t>
        <a:bodyPr/>
        <a:lstStyle/>
        <a:p>
          <a:endParaRPr lang="en-US"/>
        </a:p>
      </dgm:t>
    </dgm:pt>
    <dgm:pt modelId="{E421C504-A6FE-46B7-B273-53344B3B7C76}" type="pres">
      <dgm:prSet presAssocID="{AC329C87-525B-4898-99E8-F9E0A795100A}" presName="root" presStyleCnt="0">
        <dgm:presLayoutVars>
          <dgm:dir/>
          <dgm:resizeHandles val="exact"/>
        </dgm:presLayoutVars>
      </dgm:prSet>
      <dgm:spPr/>
    </dgm:pt>
    <dgm:pt modelId="{689ADF47-1BD3-4ADE-95DB-DB3C8B363E1F}" type="pres">
      <dgm:prSet presAssocID="{300FD4CF-FADA-4D19-A977-27E147A233D2}" presName="compNode" presStyleCnt="0"/>
      <dgm:spPr/>
    </dgm:pt>
    <dgm:pt modelId="{C7A06416-C50B-40C1-8E56-DA7FDC48E2DC}" type="pres">
      <dgm:prSet presAssocID="{300FD4CF-FADA-4D19-A977-27E147A233D2}"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at"/>
        </a:ext>
      </dgm:extLst>
    </dgm:pt>
    <dgm:pt modelId="{C10FB7D1-AC75-4D9A-A5A5-9859216B113B}" type="pres">
      <dgm:prSet presAssocID="{300FD4CF-FADA-4D19-A977-27E147A233D2}" presName="iconSpace" presStyleCnt="0"/>
      <dgm:spPr/>
    </dgm:pt>
    <dgm:pt modelId="{036471FD-5097-41E6-98E3-F648BEA203D1}" type="pres">
      <dgm:prSet presAssocID="{300FD4CF-FADA-4D19-A977-27E147A233D2}" presName="parTx" presStyleLbl="revTx" presStyleIdx="0" presStyleCnt="4">
        <dgm:presLayoutVars>
          <dgm:chMax val="0"/>
          <dgm:chPref val="0"/>
        </dgm:presLayoutVars>
      </dgm:prSet>
      <dgm:spPr/>
    </dgm:pt>
    <dgm:pt modelId="{8EE5395E-80EA-4057-A7D4-6B3ADF07F450}" type="pres">
      <dgm:prSet presAssocID="{300FD4CF-FADA-4D19-A977-27E147A233D2}" presName="txSpace" presStyleCnt="0"/>
      <dgm:spPr/>
    </dgm:pt>
    <dgm:pt modelId="{04713434-90E9-46F8-93D2-B485E9C91153}" type="pres">
      <dgm:prSet presAssocID="{300FD4CF-FADA-4D19-A977-27E147A233D2}" presName="desTx" presStyleLbl="revTx" presStyleIdx="1" presStyleCnt="4">
        <dgm:presLayoutVars/>
      </dgm:prSet>
      <dgm:spPr/>
    </dgm:pt>
    <dgm:pt modelId="{33E1A5EA-1D44-42B9-8FF1-248850A5905D}" type="pres">
      <dgm:prSet presAssocID="{64A17580-BDD5-4976-909C-2A123CC47C16}" presName="sibTrans" presStyleCnt="0"/>
      <dgm:spPr/>
    </dgm:pt>
    <dgm:pt modelId="{ECB668B2-C3DC-40B3-91F0-47160EE9EEE3}" type="pres">
      <dgm:prSet presAssocID="{70F00DD3-2624-4151-9654-C5464C31E48C}" presName="compNode" presStyleCnt="0"/>
      <dgm:spPr/>
    </dgm:pt>
    <dgm:pt modelId="{2D9E8442-FEBB-44C8-9B58-3934F977D5B8}" type="pres">
      <dgm:prSet presAssocID="{70F00DD3-2624-4151-9654-C5464C31E48C}" presName="iconRect" presStyleLbl="node1" presStyleIdx="1" presStyleCnt="2"/>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Bar chart with solid fill"/>
        </a:ext>
      </dgm:extLst>
    </dgm:pt>
    <dgm:pt modelId="{066DE21A-F64F-4A7A-B280-82A3A113D954}" type="pres">
      <dgm:prSet presAssocID="{70F00DD3-2624-4151-9654-C5464C31E48C}" presName="iconSpace" presStyleCnt="0"/>
      <dgm:spPr/>
    </dgm:pt>
    <dgm:pt modelId="{46ABE9AF-E152-499B-97B7-B0236F710251}" type="pres">
      <dgm:prSet presAssocID="{70F00DD3-2624-4151-9654-C5464C31E48C}" presName="parTx" presStyleLbl="revTx" presStyleIdx="2" presStyleCnt="4">
        <dgm:presLayoutVars>
          <dgm:chMax val="0"/>
          <dgm:chPref val="0"/>
        </dgm:presLayoutVars>
      </dgm:prSet>
      <dgm:spPr/>
    </dgm:pt>
    <dgm:pt modelId="{BECA95DF-F8E9-47C7-A94A-3B98F5C810E6}" type="pres">
      <dgm:prSet presAssocID="{70F00DD3-2624-4151-9654-C5464C31E48C}" presName="txSpace" presStyleCnt="0"/>
      <dgm:spPr/>
    </dgm:pt>
    <dgm:pt modelId="{805A991C-8DA0-430A-989A-75CAD0BF06EB}" type="pres">
      <dgm:prSet presAssocID="{70F00DD3-2624-4151-9654-C5464C31E48C}" presName="desTx" presStyleLbl="revTx" presStyleIdx="3" presStyleCnt="4">
        <dgm:presLayoutVars/>
      </dgm:prSet>
      <dgm:spPr/>
    </dgm:pt>
  </dgm:ptLst>
  <dgm:cxnLst>
    <dgm:cxn modelId="{FD06100A-7EBA-B44D-BE85-BA11BC09882D}" type="presOf" srcId="{AC329C87-525B-4898-99E8-F9E0A795100A}" destId="{E421C504-A6FE-46B7-B273-53344B3B7C76}" srcOrd="0" destOrd="0" presId="urn:microsoft.com/office/officeart/2018/2/layout/IconLabelDescriptionList"/>
    <dgm:cxn modelId="{DC06FA2A-CC01-42DB-9D65-BA567D0A5619}" srcId="{AC329C87-525B-4898-99E8-F9E0A795100A}" destId="{70F00DD3-2624-4151-9654-C5464C31E48C}" srcOrd="1" destOrd="0" parTransId="{0B297B85-4761-4AB4-95C8-0A3B71BAC27A}" sibTransId="{3592F247-A724-48CC-B77F-04CB01957FD9}"/>
    <dgm:cxn modelId="{4627702E-43AC-6F4B-B83C-F2DEE7026A8E}" type="presOf" srcId="{300FD4CF-FADA-4D19-A977-27E147A233D2}" destId="{036471FD-5097-41E6-98E3-F648BEA203D1}" srcOrd="0" destOrd="0" presId="urn:microsoft.com/office/officeart/2018/2/layout/IconLabelDescriptionList"/>
    <dgm:cxn modelId="{D353A442-3E30-4982-9F44-F096E8D07EE9}" srcId="{AC329C87-525B-4898-99E8-F9E0A795100A}" destId="{300FD4CF-FADA-4D19-A977-27E147A233D2}" srcOrd="0" destOrd="0" parTransId="{8D3C4BBE-67AD-45E2-A9E6-E1BAF721878E}" sibTransId="{64A17580-BDD5-4976-909C-2A123CC47C16}"/>
    <dgm:cxn modelId="{7B31964D-3EED-4281-B4BC-51F7AE6019C6}" srcId="{70F00DD3-2624-4151-9654-C5464C31E48C}" destId="{D4BB7151-F709-4A69-A5F5-1AD4359F7819}" srcOrd="0" destOrd="0" parTransId="{A813A806-C9EF-4A17-87EA-9307611346C3}" sibTransId="{748D9668-43ED-4DAB-B959-0BD85A0B3022}"/>
    <dgm:cxn modelId="{04D0DE73-8A29-6948-BCC2-F1A340030C7D}" type="presOf" srcId="{36FF475E-6026-4703-9AAC-B56D719C8D84}" destId="{04713434-90E9-46F8-93D2-B485E9C91153}" srcOrd="0" destOrd="0" presId="urn:microsoft.com/office/officeart/2018/2/layout/IconLabelDescriptionList"/>
    <dgm:cxn modelId="{4B2BC391-D218-4484-83E9-F0E8F46A018E}" srcId="{300FD4CF-FADA-4D19-A977-27E147A233D2}" destId="{36FF475E-6026-4703-9AAC-B56D719C8D84}" srcOrd="0" destOrd="0" parTransId="{7E99C801-C9AC-4E7F-8AF2-F8247A0CFBCC}" sibTransId="{BBEC0C32-64DA-480D-A41E-8A6727699EAE}"/>
    <dgm:cxn modelId="{AEAD79A0-A95C-A041-BFDB-43E49FBC57BF}" type="presOf" srcId="{D4BB7151-F709-4A69-A5F5-1AD4359F7819}" destId="{805A991C-8DA0-430A-989A-75CAD0BF06EB}" srcOrd="0" destOrd="0" presId="urn:microsoft.com/office/officeart/2018/2/layout/IconLabelDescriptionList"/>
    <dgm:cxn modelId="{10C67DF8-97AE-0C48-A668-547453026211}" type="presOf" srcId="{70F00DD3-2624-4151-9654-C5464C31E48C}" destId="{46ABE9AF-E152-499B-97B7-B0236F710251}" srcOrd="0" destOrd="0" presId="urn:microsoft.com/office/officeart/2018/2/layout/IconLabelDescriptionList"/>
    <dgm:cxn modelId="{1293A655-5E63-F641-8464-3ECFE0E7B455}" type="presParOf" srcId="{E421C504-A6FE-46B7-B273-53344B3B7C76}" destId="{689ADF47-1BD3-4ADE-95DB-DB3C8B363E1F}" srcOrd="0" destOrd="0" presId="urn:microsoft.com/office/officeart/2018/2/layout/IconLabelDescriptionList"/>
    <dgm:cxn modelId="{912DA4CE-E2B7-584F-B2EC-55346854C7E6}" type="presParOf" srcId="{689ADF47-1BD3-4ADE-95DB-DB3C8B363E1F}" destId="{C7A06416-C50B-40C1-8E56-DA7FDC48E2DC}" srcOrd="0" destOrd="0" presId="urn:microsoft.com/office/officeart/2018/2/layout/IconLabelDescriptionList"/>
    <dgm:cxn modelId="{6576120E-46E2-D446-A52B-89F62A0E2937}" type="presParOf" srcId="{689ADF47-1BD3-4ADE-95DB-DB3C8B363E1F}" destId="{C10FB7D1-AC75-4D9A-A5A5-9859216B113B}" srcOrd="1" destOrd="0" presId="urn:microsoft.com/office/officeart/2018/2/layout/IconLabelDescriptionList"/>
    <dgm:cxn modelId="{98E087CB-B562-3747-AF7E-F3D77156D74B}" type="presParOf" srcId="{689ADF47-1BD3-4ADE-95DB-DB3C8B363E1F}" destId="{036471FD-5097-41E6-98E3-F648BEA203D1}" srcOrd="2" destOrd="0" presId="urn:microsoft.com/office/officeart/2018/2/layout/IconLabelDescriptionList"/>
    <dgm:cxn modelId="{6F249730-D292-AE47-8EDC-BD0CA11AA0F2}" type="presParOf" srcId="{689ADF47-1BD3-4ADE-95DB-DB3C8B363E1F}" destId="{8EE5395E-80EA-4057-A7D4-6B3ADF07F450}" srcOrd="3" destOrd="0" presId="urn:microsoft.com/office/officeart/2018/2/layout/IconLabelDescriptionList"/>
    <dgm:cxn modelId="{F3B6053D-F07B-4143-9007-262E22C03024}" type="presParOf" srcId="{689ADF47-1BD3-4ADE-95DB-DB3C8B363E1F}" destId="{04713434-90E9-46F8-93D2-B485E9C91153}" srcOrd="4" destOrd="0" presId="urn:microsoft.com/office/officeart/2018/2/layout/IconLabelDescriptionList"/>
    <dgm:cxn modelId="{12AAA403-48D5-DB49-972B-43CE0A28A48D}" type="presParOf" srcId="{E421C504-A6FE-46B7-B273-53344B3B7C76}" destId="{33E1A5EA-1D44-42B9-8FF1-248850A5905D}" srcOrd="1" destOrd="0" presId="urn:microsoft.com/office/officeart/2018/2/layout/IconLabelDescriptionList"/>
    <dgm:cxn modelId="{6B186096-01C6-A24E-B29D-EEDE55FD8883}" type="presParOf" srcId="{E421C504-A6FE-46B7-B273-53344B3B7C76}" destId="{ECB668B2-C3DC-40B3-91F0-47160EE9EEE3}" srcOrd="2" destOrd="0" presId="urn:microsoft.com/office/officeart/2018/2/layout/IconLabelDescriptionList"/>
    <dgm:cxn modelId="{4883332A-D65E-0C49-BC3E-365D250D9B42}" type="presParOf" srcId="{ECB668B2-C3DC-40B3-91F0-47160EE9EEE3}" destId="{2D9E8442-FEBB-44C8-9B58-3934F977D5B8}" srcOrd="0" destOrd="0" presId="urn:microsoft.com/office/officeart/2018/2/layout/IconLabelDescriptionList"/>
    <dgm:cxn modelId="{52F2F738-D778-6640-86D3-D88644D7C17B}" type="presParOf" srcId="{ECB668B2-C3DC-40B3-91F0-47160EE9EEE3}" destId="{066DE21A-F64F-4A7A-B280-82A3A113D954}" srcOrd="1" destOrd="0" presId="urn:microsoft.com/office/officeart/2018/2/layout/IconLabelDescriptionList"/>
    <dgm:cxn modelId="{6039CC1C-0724-D54F-94E2-1602DA071CC7}" type="presParOf" srcId="{ECB668B2-C3DC-40B3-91F0-47160EE9EEE3}" destId="{46ABE9AF-E152-499B-97B7-B0236F710251}" srcOrd="2" destOrd="0" presId="urn:microsoft.com/office/officeart/2018/2/layout/IconLabelDescriptionList"/>
    <dgm:cxn modelId="{0B229142-B6D5-D943-B7FC-19192652A6FE}" type="presParOf" srcId="{ECB668B2-C3DC-40B3-91F0-47160EE9EEE3}" destId="{BECA95DF-F8E9-47C7-A94A-3B98F5C810E6}" srcOrd="3" destOrd="0" presId="urn:microsoft.com/office/officeart/2018/2/layout/IconLabelDescriptionList"/>
    <dgm:cxn modelId="{55A84D6C-6E4E-A742-9AFD-9B3F13BF9E28}" type="presParOf" srcId="{ECB668B2-C3DC-40B3-91F0-47160EE9EEE3}" destId="{805A991C-8DA0-430A-989A-75CAD0BF06EB}"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9C3500F6-E87A-4411-AAE3-8EC9BD8201B3}" type="doc">
      <dgm:prSet loTypeId="urn:microsoft.com/office/officeart/2016/7/layout/VerticalSolidActionList" loCatId="List" qsTypeId="urn:microsoft.com/office/officeart/2005/8/quickstyle/simple1" qsCatId="simple" csTypeId="urn:microsoft.com/office/officeart/2005/8/colors/colorful2" csCatId="colorful"/>
      <dgm:spPr/>
      <dgm:t>
        <a:bodyPr/>
        <a:lstStyle/>
        <a:p>
          <a:endParaRPr lang="en-US"/>
        </a:p>
      </dgm:t>
    </dgm:pt>
    <dgm:pt modelId="{C3DEF6CB-1A10-4E89-A876-97810A51DE2E}">
      <dgm:prSet/>
      <dgm:spPr/>
      <dgm:t>
        <a:bodyPr/>
        <a:lstStyle/>
        <a:p>
          <a:r>
            <a:rPr lang="en-US" b="0" i="0">
              <a:latin typeface="Avenir Light" panose="020B0402020203020204" pitchFamily="34" charset="77"/>
            </a:rPr>
            <a:t>Scheduling</a:t>
          </a:r>
        </a:p>
      </dgm:t>
    </dgm:pt>
    <dgm:pt modelId="{3F6CB1BD-3DA4-4BB6-9CF4-4C71B37A73E7}" type="parTrans" cxnId="{8B58910B-EADA-46E4-A399-7F94E90533BE}">
      <dgm:prSet/>
      <dgm:spPr/>
      <dgm:t>
        <a:bodyPr/>
        <a:lstStyle/>
        <a:p>
          <a:endParaRPr lang="en-US" b="0" i="0">
            <a:latin typeface="Avenir Light" panose="020B0402020203020204" pitchFamily="34" charset="77"/>
          </a:endParaRPr>
        </a:p>
      </dgm:t>
    </dgm:pt>
    <dgm:pt modelId="{096F20B3-168A-48D7-B199-53D106634192}" type="sibTrans" cxnId="{8B58910B-EADA-46E4-A399-7F94E90533BE}">
      <dgm:prSet/>
      <dgm:spPr/>
      <dgm:t>
        <a:bodyPr/>
        <a:lstStyle/>
        <a:p>
          <a:endParaRPr lang="en-US" b="0" i="0">
            <a:latin typeface="Avenir Light" panose="020B0402020203020204" pitchFamily="34" charset="77"/>
          </a:endParaRPr>
        </a:p>
      </dgm:t>
    </dgm:pt>
    <dgm:pt modelId="{BDED3C39-FB39-4ED2-B98D-701DB7BE3A21}">
      <dgm:prSet custT="1"/>
      <dgm:spPr/>
      <dgm:t>
        <a:bodyPr/>
        <a:lstStyle/>
        <a:p>
          <a:r>
            <a:rPr lang="en-US" sz="1400" b="0" i="0" dirty="0">
              <a:latin typeface="Avenir Light" panose="020B0402020203020204" pitchFamily="34" charset="77"/>
            </a:rPr>
            <a:t>Scheduling performance feedback</a:t>
          </a:r>
        </a:p>
      </dgm:t>
    </dgm:pt>
    <dgm:pt modelId="{002B9CBB-463B-4AB6-8B11-4DB47CD1C86B}" type="parTrans" cxnId="{8FA6CFA3-6781-4088-B159-9E574FF667C3}">
      <dgm:prSet/>
      <dgm:spPr/>
      <dgm:t>
        <a:bodyPr/>
        <a:lstStyle/>
        <a:p>
          <a:endParaRPr lang="en-US" b="0" i="0">
            <a:latin typeface="Avenir Light" panose="020B0402020203020204" pitchFamily="34" charset="77"/>
          </a:endParaRPr>
        </a:p>
      </dgm:t>
    </dgm:pt>
    <dgm:pt modelId="{C89D8B6B-661E-4C77-93E1-B48B820577CB}" type="sibTrans" cxnId="{8FA6CFA3-6781-4088-B159-9E574FF667C3}">
      <dgm:prSet/>
      <dgm:spPr/>
      <dgm:t>
        <a:bodyPr/>
        <a:lstStyle/>
        <a:p>
          <a:endParaRPr lang="en-US" b="0" i="0">
            <a:latin typeface="Avenir Light" panose="020B0402020203020204" pitchFamily="34" charset="77"/>
          </a:endParaRPr>
        </a:p>
      </dgm:t>
    </dgm:pt>
    <dgm:pt modelId="{0CE8A4F6-4248-4F4A-AD52-3A2A4E2FAC1D}">
      <dgm:prSet custT="1"/>
      <dgm:spPr/>
      <dgm:t>
        <a:bodyPr/>
        <a:lstStyle/>
        <a:p>
          <a:r>
            <a:rPr lang="en-US" sz="1400" b="0" i="0" dirty="0">
              <a:latin typeface="Avenir Light" panose="020B0402020203020204" pitchFamily="34" charset="77"/>
            </a:rPr>
            <a:t>Should be a regular, expected activity</a:t>
          </a:r>
        </a:p>
      </dgm:t>
    </dgm:pt>
    <dgm:pt modelId="{24992FFF-A524-4E22-A6E1-EE78B4BD747D}" type="parTrans" cxnId="{D4990CEC-E050-4E30-8D39-9C3B8F1A1CC2}">
      <dgm:prSet/>
      <dgm:spPr/>
      <dgm:t>
        <a:bodyPr/>
        <a:lstStyle/>
        <a:p>
          <a:endParaRPr lang="en-US" b="0" i="0">
            <a:latin typeface="Avenir Light" panose="020B0402020203020204" pitchFamily="34" charset="77"/>
          </a:endParaRPr>
        </a:p>
      </dgm:t>
    </dgm:pt>
    <dgm:pt modelId="{8B5B240D-388D-41E2-A0B5-D253A573F740}" type="sibTrans" cxnId="{D4990CEC-E050-4E30-8D39-9C3B8F1A1CC2}">
      <dgm:prSet/>
      <dgm:spPr/>
      <dgm:t>
        <a:bodyPr/>
        <a:lstStyle/>
        <a:p>
          <a:endParaRPr lang="en-US" b="0" i="0">
            <a:latin typeface="Avenir Light" panose="020B0402020203020204" pitchFamily="34" charset="77"/>
          </a:endParaRPr>
        </a:p>
      </dgm:t>
    </dgm:pt>
    <dgm:pt modelId="{2834362C-0BDE-4C1F-A27C-38D532C6DEA3}">
      <dgm:prSet custT="1"/>
      <dgm:spPr/>
      <dgm:t>
        <a:bodyPr/>
        <a:lstStyle/>
        <a:p>
          <a:r>
            <a:rPr lang="en-US" sz="1400" b="0" i="0" dirty="0">
              <a:latin typeface="Avenir Light" panose="020B0402020203020204" pitchFamily="34" charset="77"/>
            </a:rPr>
            <a:t>Once a year is not enough</a:t>
          </a:r>
        </a:p>
      </dgm:t>
    </dgm:pt>
    <dgm:pt modelId="{9CB3241B-CEE3-4118-AF4A-30F11E0B4805}" type="parTrans" cxnId="{1D2AE546-2EF7-4491-A876-C471E28E9F29}">
      <dgm:prSet/>
      <dgm:spPr/>
      <dgm:t>
        <a:bodyPr/>
        <a:lstStyle/>
        <a:p>
          <a:endParaRPr lang="en-US" b="0" i="0">
            <a:latin typeface="Avenir Light" panose="020B0402020203020204" pitchFamily="34" charset="77"/>
          </a:endParaRPr>
        </a:p>
      </dgm:t>
    </dgm:pt>
    <dgm:pt modelId="{3A81716F-75C0-4298-B0ED-D607E630F80D}" type="sibTrans" cxnId="{1D2AE546-2EF7-4491-A876-C471E28E9F29}">
      <dgm:prSet/>
      <dgm:spPr/>
      <dgm:t>
        <a:bodyPr/>
        <a:lstStyle/>
        <a:p>
          <a:endParaRPr lang="en-US" b="0" i="0">
            <a:latin typeface="Avenir Light" panose="020B0402020203020204" pitchFamily="34" charset="77"/>
          </a:endParaRPr>
        </a:p>
      </dgm:t>
    </dgm:pt>
    <dgm:pt modelId="{48F68E1F-794C-4B6F-9620-0E7A3FC0E103}">
      <dgm:prSet custT="1"/>
      <dgm:spPr/>
      <dgm:t>
        <a:bodyPr/>
        <a:lstStyle/>
        <a:p>
          <a:r>
            <a:rPr lang="en-US" sz="1400" b="0" i="0" dirty="0">
              <a:latin typeface="Avenir Light" panose="020B0402020203020204" pitchFamily="34" charset="77"/>
            </a:rPr>
            <a:t>Feedback is most effective when it does not surprise the employee</a:t>
          </a:r>
        </a:p>
      </dgm:t>
    </dgm:pt>
    <dgm:pt modelId="{92CAC07D-AC6F-419F-891C-B34C5DA63CF7}" type="parTrans" cxnId="{F23B55CE-629B-4F7E-B818-5AD4F6686472}">
      <dgm:prSet/>
      <dgm:spPr/>
      <dgm:t>
        <a:bodyPr/>
        <a:lstStyle/>
        <a:p>
          <a:endParaRPr lang="en-US" b="0" i="0">
            <a:latin typeface="Avenir Light" panose="020B0402020203020204" pitchFamily="34" charset="77"/>
          </a:endParaRPr>
        </a:p>
      </dgm:t>
    </dgm:pt>
    <dgm:pt modelId="{BD891E9C-76E0-46F2-B982-5EE1B718AFB9}" type="sibTrans" cxnId="{F23B55CE-629B-4F7E-B818-5AD4F6686472}">
      <dgm:prSet/>
      <dgm:spPr/>
      <dgm:t>
        <a:bodyPr/>
        <a:lstStyle/>
        <a:p>
          <a:endParaRPr lang="en-US" b="0" i="0">
            <a:latin typeface="Avenir Light" panose="020B0402020203020204" pitchFamily="34" charset="77"/>
          </a:endParaRPr>
        </a:p>
      </dgm:t>
    </dgm:pt>
    <dgm:pt modelId="{165ED582-8B8B-4C9B-8EF4-12E64AFD3152}">
      <dgm:prSet/>
      <dgm:spPr/>
      <dgm:t>
        <a:bodyPr/>
        <a:lstStyle/>
        <a:p>
          <a:r>
            <a:rPr lang="en-US" b="0" i="0">
              <a:latin typeface="Avenir Light" panose="020B0402020203020204" pitchFamily="34" charset="77"/>
            </a:rPr>
            <a:t>Preparing</a:t>
          </a:r>
        </a:p>
      </dgm:t>
    </dgm:pt>
    <dgm:pt modelId="{D39A2AC0-EB13-415E-B61A-BF76A8BD38BC}" type="parTrans" cxnId="{362C13C9-9E7C-423B-AE09-1653EC1C376F}">
      <dgm:prSet/>
      <dgm:spPr/>
      <dgm:t>
        <a:bodyPr/>
        <a:lstStyle/>
        <a:p>
          <a:endParaRPr lang="en-US" b="0" i="0">
            <a:latin typeface="Avenir Light" panose="020B0402020203020204" pitchFamily="34" charset="77"/>
          </a:endParaRPr>
        </a:p>
      </dgm:t>
    </dgm:pt>
    <dgm:pt modelId="{3858F554-1D72-4C94-A214-355848D16127}" type="sibTrans" cxnId="{362C13C9-9E7C-423B-AE09-1653EC1C376F}">
      <dgm:prSet/>
      <dgm:spPr/>
      <dgm:t>
        <a:bodyPr/>
        <a:lstStyle/>
        <a:p>
          <a:endParaRPr lang="en-US" b="0" i="0">
            <a:latin typeface="Avenir Light" panose="020B0402020203020204" pitchFamily="34" charset="77"/>
          </a:endParaRPr>
        </a:p>
      </dgm:t>
    </dgm:pt>
    <dgm:pt modelId="{B6B34ACE-5188-404A-9109-62250E2D0506}">
      <dgm:prSet custT="1"/>
      <dgm:spPr/>
      <dgm:t>
        <a:bodyPr/>
        <a:lstStyle/>
        <a:p>
          <a:r>
            <a:rPr lang="en-US" sz="1400" b="0" i="0" dirty="0">
              <a:latin typeface="Avenir Light" panose="020B0402020203020204" pitchFamily="34" charset="77"/>
            </a:rPr>
            <a:t>Preparing for a feedback session</a:t>
          </a:r>
        </a:p>
      </dgm:t>
    </dgm:pt>
    <dgm:pt modelId="{1AD9C5D3-B2A7-4A73-ABF9-40C0BED440A9}" type="parTrans" cxnId="{0C6BB52C-33B1-4F91-BD37-CAD64EC0FE0B}">
      <dgm:prSet/>
      <dgm:spPr/>
      <dgm:t>
        <a:bodyPr/>
        <a:lstStyle/>
        <a:p>
          <a:endParaRPr lang="en-US" b="0" i="0">
            <a:latin typeface="Avenir Light" panose="020B0402020203020204" pitchFamily="34" charset="77"/>
          </a:endParaRPr>
        </a:p>
      </dgm:t>
    </dgm:pt>
    <dgm:pt modelId="{D868C895-782B-4A3A-A377-37B4F913AD01}" type="sibTrans" cxnId="{0C6BB52C-33B1-4F91-BD37-CAD64EC0FE0B}">
      <dgm:prSet/>
      <dgm:spPr/>
      <dgm:t>
        <a:bodyPr/>
        <a:lstStyle/>
        <a:p>
          <a:endParaRPr lang="en-US" b="0" i="0">
            <a:latin typeface="Avenir Light" panose="020B0402020203020204" pitchFamily="34" charset="77"/>
          </a:endParaRPr>
        </a:p>
      </dgm:t>
    </dgm:pt>
    <dgm:pt modelId="{7410142D-FE93-413B-B408-A22503F8E3A3}">
      <dgm:prSet custT="1"/>
      <dgm:spPr/>
      <dgm:t>
        <a:bodyPr/>
        <a:lstStyle/>
        <a:p>
          <a:r>
            <a:rPr lang="en-US" sz="1400" b="0" i="0" dirty="0">
              <a:latin typeface="Avenir Light" panose="020B0402020203020204" pitchFamily="34" charset="77"/>
            </a:rPr>
            <a:t>Location should be neutral</a:t>
          </a:r>
        </a:p>
      </dgm:t>
    </dgm:pt>
    <dgm:pt modelId="{E410E351-6661-40C7-A3F0-A40794915333}" type="parTrans" cxnId="{D719A796-C4CF-4209-8490-17E01691E4D0}">
      <dgm:prSet/>
      <dgm:spPr/>
      <dgm:t>
        <a:bodyPr/>
        <a:lstStyle/>
        <a:p>
          <a:endParaRPr lang="en-US" b="0" i="0">
            <a:latin typeface="Avenir Light" panose="020B0402020203020204" pitchFamily="34" charset="77"/>
          </a:endParaRPr>
        </a:p>
      </dgm:t>
    </dgm:pt>
    <dgm:pt modelId="{B06D4676-1BC4-4C1A-8B65-C1C27A17E0DB}" type="sibTrans" cxnId="{D719A796-C4CF-4209-8490-17E01691E4D0}">
      <dgm:prSet/>
      <dgm:spPr/>
      <dgm:t>
        <a:bodyPr/>
        <a:lstStyle/>
        <a:p>
          <a:endParaRPr lang="en-US" b="0" i="0">
            <a:latin typeface="Avenir Light" panose="020B0402020203020204" pitchFamily="34" charset="77"/>
          </a:endParaRPr>
        </a:p>
      </dgm:t>
    </dgm:pt>
    <dgm:pt modelId="{358A73FE-5B2E-4CC5-B118-22643F46524A}">
      <dgm:prSet custT="1"/>
      <dgm:spPr/>
      <dgm:t>
        <a:bodyPr/>
        <a:lstStyle/>
        <a:p>
          <a:r>
            <a:rPr lang="en-US" sz="1400" b="0" i="0" dirty="0">
              <a:latin typeface="Avenir Light" panose="020B0402020203020204" pitchFamily="34" charset="77"/>
            </a:rPr>
            <a:t>Should be described as a chance to have an open dialogue about the role of the employee, the role of the manager, and the relationship between them</a:t>
          </a:r>
        </a:p>
      </dgm:t>
    </dgm:pt>
    <dgm:pt modelId="{F7D70D2F-EE19-4574-96C1-933E08AA286C}" type="parTrans" cxnId="{CD06E8A5-8A1D-4726-AC74-8132AF1B181C}">
      <dgm:prSet/>
      <dgm:spPr/>
      <dgm:t>
        <a:bodyPr/>
        <a:lstStyle/>
        <a:p>
          <a:endParaRPr lang="en-US" b="0" i="0">
            <a:latin typeface="Avenir Light" panose="020B0402020203020204" pitchFamily="34" charset="77"/>
          </a:endParaRPr>
        </a:p>
      </dgm:t>
    </dgm:pt>
    <dgm:pt modelId="{3C54BFDF-B361-46F3-8122-B26F63964362}" type="sibTrans" cxnId="{CD06E8A5-8A1D-4726-AC74-8132AF1B181C}">
      <dgm:prSet/>
      <dgm:spPr/>
      <dgm:t>
        <a:bodyPr/>
        <a:lstStyle/>
        <a:p>
          <a:endParaRPr lang="en-US" b="0" i="0">
            <a:latin typeface="Avenir Light" panose="020B0402020203020204" pitchFamily="34" charset="77"/>
          </a:endParaRPr>
        </a:p>
      </dgm:t>
    </dgm:pt>
    <dgm:pt modelId="{475D27F2-5CE6-4678-9F9B-A85FFAA19FDE}">
      <dgm:prSet custT="1"/>
      <dgm:spPr/>
      <dgm:t>
        <a:bodyPr/>
        <a:lstStyle/>
        <a:p>
          <a:r>
            <a:rPr lang="en-US" sz="1400" b="0" i="0" dirty="0">
              <a:latin typeface="Avenir Light" panose="020B0402020203020204" pitchFamily="34" charset="77"/>
            </a:rPr>
            <a:t>Enable the employee to be well-prepared</a:t>
          </a:r>
        </a:p>
      </dgm:t>
    </dgm:pt>
    <dgm:pt modelId="{3DA40F1A-D2E4-4A54-B80D-DDB995749855}" type="parTrans" cxnId="{21F24EE3-2A36-409D-9F76-35E65FA6D51C}">
      <dgm:prSet/>
      <dgm:spPr/>
      <dgm:t>
        <a:bodyPr/>
        <a:lstStyle/>
        <a:p>
          <a:endParaRPr lang="en-US" b="0" i="0">
            <a:latin typeface="Avenir Light" panose="020B0402020203020204" pitchFamily="34" charset="77"/>
          </a:endParaRPr>
        </a:p>
      </dgm:t>
    </dgm:pt>
    <dgm:pt modelId="{ACE1CC09-C412-4E3C-B882-C3ACA0841D77}" type="sibTrans" cxnId="{21F24EE3-2A36-409D-9F76-35E65FA6D51C}">
      <dgm:prSet/>
      <dgm:spPr/>
      <dgm:t>
        <a:bodyPr/>
        <a:lstStyle/>
        <a:p>
          <a:endParaRPr lang="en-US" b="0" i="0">
            <a:latin typeface="Avenir Light" panose="020B0402020203020204" pitchFamily="34" charset="77"/>
          </a:endParaRPr>
        </a:p>
      </dgm:t>
    </dgm:pt>
    <dgm:pt modelId="{D37823CE-59A9-EF4E-AAA7-BC184850A49A}" type="pres">
      <dgm:prSet presAssocID="{9C3500F6-E87A-4411-AAE3-8EC9BD8201B3}" presName="Name0" presStyleCnt="0">
        <dgm:presLayoutVars>
          <dgm:dir/>
          <dgm:animLvl val="lvl"/>
          <dgm:resizeHandles val="exact"/>
        </dgm:presLayoutVars>
      </dgm:prSet>
      <dgm:spPr/>
    </dgm:pt>
    <dgm:pt modelId="{B67E82A9-3149-A845-B90B-BF7E75BBFD0C}" type="pres">
      <dgm:prSet presAssocID="{C3DEF6CB-1A10-4E89-A876-97810A51DE2E}" presName="linNode" presStyleCnt="0"/>
      <dgm:spPr/>
    </dgm:pt>
    <dgm:pt modelId="{3BEAFFFC-6891-6C41-B345-EAD37497F715}" type="pres">
      <dgm:prSet presAssocID="{C3DEF6CB-1A10-4E89-A876-97810A51DE2E}" presName="parentText" presStyleLbl="alignNode1" presStyleIdx="0" presStyleCnt="2">
        <dgm:presLayoutVars>
          <dgm:chMax val="1"/>
          <dgm:bulletEnabled/>
        </dgm:presLayoutVars>
      </dgm:prSet>
      <dgm:spPr/>
    </dgm:pt>
    <dgm:pt modelId="{000575EC-B04B-CF49-B155-90ECDE374AB0}" type="pres">
      <dgm:prSet presAssocID="{C3DEF6CB-1A10-4E89-A876-97810A51DE2E}" presName="descendantText" presStyleLbl="alignAccFollowNode1" presStyleIdx="0" presStyleCnt="2">
        <dgm:presLayoutVars>
          <dgm:bulletEnabled/>
        </dgm:presLayoutVars>
      </dgm:prSet>
      <dgm:spPr/>
    </dgm:pt>
    <dgm:pt modelId="{14BB2798-08EB-DF4D-A593-1322BDB6AC90}" type="pres">
      <dgm:prSet presAssocID="{096F20B3-168A-48D7-B199-53D106634192}" presName="sp" presStyleCnt="0"/>
      <dgm:spPr/>
    </dgm:pt>
    <dgm:pt modelId="{4822C59D-AF6A-0B4E-8126-9F03CEF0F6A6}" type="pres">
      <dgm:prSet presAssocID="{165ED582-8B8B-4C9B-8EF4-12E64AFD3152}" presName="linNode" presStyleCnt="0"/>
      <dgm:spPr/>
    </dgm:pt>
    <dgm:pt modelId="{2474BE5D-8883-CA4B-8039-4CEADD8506ED}" type="pres">
      <dgm:prSet presAssocID="{165ED582-8B8B-4C9B-8EF4-12E64AFD3152}" presName="parentText" presStyleLbl="alignNode1" presStyleIdx="1" presStyleCnt="2">
        <dgm:presLayoutVars>
          <dgm:chMax val="1"/>
          <dgm:bulletEnabled/>
        </dgm:presLayoutVars>
      </dgm:prSet>
      <dgm:spPr/>
    </dgm:pt>
    <dgm:pt modelId="{C0603DC0-F326-9447-B610-9CBC7C0795B0}" type="pres">
      <dgm:prSet presAssocID="{165ED582-8B8B-4C9B-8EF4-12E64AFD3152}" presName="descendantText" presStyleLbl="alignAccFollowNode1" presStyleIdx="1" presStyleCnt="2">
        <dgm:presLayoutVars>
          <dgm:bulletEnabled/>
        </dgm:presLayoutVars>
      </dgm:prSet>
      <dgm:spPr/>
    </dgm:pt>
  </dgm:ptLst>
  <dgm:cxnLst>
    <dgm:cxn modelId="{8B58910B-EADA-46E4-A399-7F94E90533BE}" srcId="{9C3500F6-E87A-4411-AAE3-8EC9BD8201B3}" destId="{C3DEF6CB-1A10-4E89-A876-97810A51DE2E}" srcOrd="0" destOrd="0" parTransId="{3F6CB1BD-3DA4-4BB6-9CF4-4C71B37A73E7}" sibTransId="{096F20B3-168A-48D7-B199-53D106634192}"/>
    <dgm:cxn modelId="{7DB53D1D-4031-2041-A5B6-8D2C4760B648}" type="presOf" srcId="{48F68E1F-794C-4B6F-9620-0E7A3FC0E103}" destId="{000575EC-B04B-CF49-B155-90ECDE374AB0}" srcOrd="0" destOrd="3" presId="urn:microsoft.com/office/officeart/2016/7/layout/VerticalSolidActionList"/>
    <dgm:cxn modelId="{909F6624-B27F-074A-AAF3-CEE8A2DC8998}" type="presOf" srcId="{475D27F2-5CE6-4678-9F9B-A85FFAA19FDE}" destId="{C0603DC0-F326-9447-B610-9CBC7C0795B0}" srcOrd="0" destOrd="3" presId="urn:microsoft.com/office/officeart/2016/7/layout/VerticalSolidActionList"/>
    <dgm:cxn modelId="{0C6BB52C-33B1-4F91-BD37-CAD64EC0FE0B}" srcId="{165ED582-8B8B-4C9B-8EF4-12E64AFD3152}" destId="{B6B34ACE-5188-404A-9109-62250E2D0506}" srcOrd="0" destOrd="0" parTransId="{1AD9C5D3-B2A7-4A73-ABF9-40C0BED440A9}" sibTransId="{D868C895-782B-4A3A-A377-37B4F913AD01}"/>
    <dgm:cxn modelId="{1AE53038-327A-974E-A17B-85414CB75351}" type="presOf" srcId="{C3DEF6CB-1A10-4E89-A876-97810A51DE2E}" destId="{3BEAFFFC-6891-6C41-B345-EAD37497F715}" srcOrd="0" destOrd="0" presId="urn:microsoft.com/office/officeart/2016/7/layout/VerticalSolidActionList"/>
    <dgm:cxn modelId="{CB84BB38-DDFA-9349-BE2F-54020128CADA}" type="presOf" srcId="{9C3500F6-E87A-4411-AAE3-8EC9BD8201B3}" destId="{D37823CE-59A9-EF4E-AAA7-BC184850A49A}" srcOrd="0" destOrd="0" presId="urn:microsoft.com/office/officeart/2016/7/layout/VerticalSolidActionList"/>
    <dgm:cxn modelId="{FE2F263F-4555-844D-98F1-A529D3EA0B53}" type="presOf" srcId="{7410142D-FE93-413B-B408-A22503F8E3A3}" destId="{C0603DC0-F326-9447-B610-9CBC7C0795B0}" srcOrd="0" destOrd="1" presId="urn:microsoft.com/office/officeart/2016/7/layout/VerticalSolidActionList"/>
    <dgm:cxn modelId="{1D2AE546-2EF7-4491-A876-C471E28E9F29}" srcId="{BDED3C39-FB39-4ED2-B98D-701DB7BE3A21}" destId="{2834362C-0BDE-4C1F-A27C-38D532C6DEA3}" srcOrd="1" destOrd="0" parTransId="{9CB3241B-CEE3-4118-AF4A-30F11E0B4805}" sibTransId="{3A81716F-75C0-4298-B0ED-D607E630F80D}"/>
    <dgm:cxn modelId="{E9EC0E6C-25D7-2C41-9A35-970B6D4D2194}" type="presOf" srcId="{BDED3C39-FB39-4ED2-B98D-701DB7BE3A21}" destId="{000575EC-B04B-CF49-B155-90ECDE374AB0}" srcOrd="0" destOrd="0" presId="urn:microsoft.com/office/officeart/2016/7/layout/VerticalSolidActionList"/>
    <dgm:cxn modelId="{C8918B92-8700-014A-B733-FE70DB71D2A0}" type="presOf" srcId="{165ED582-8B8B-4C9B-8EF4-12E64AFD3152}" destId="{2474BE5D-8883-CA4B-8039-4CEADD8506ED}" srcOrd="0" destOrd="0" presId="urn:microsoft.com/office/officeart/2016/7/layout/VerticalSolidActionList"/>
    <dgm:cxn modelId="{D719A796-C4CF-4209-8490-17E01691E4D0}" srcId="{B6B34ACE-5188-404A-9109-62250E2D0506}" destId="{7410142D-FE93-413B-B408-A22503F8E3A3}" srcOrd="0" destOrd="0" parTransId="{E410E351-6661-40C7-A3F0-A40794915333}" sibTransId="{B06D4676-1BC4-4C1A-8B65-C1C27A17E0DB}"/>
    <dgm:cxn modelId="{8FA6CFA3-6781-4088-B159-9E574FF667C3}" srcId="{C3DEF6CB-1A10-4E89-A876-97810A51DE2E}" destId="{BDED3C39-FB39-4ED2-B98D-701DB7BE3A21}" srcOrd="0" destOrd="0" parTransId="{002B9CBB-463B-4AB6-8B11-4DB47CD1C86B}" sibTransId="{C89D8B6B-661E-4C77-93E1-B48B820577CB}"/>
    <dgm:cxn modelId="{CD06E8A5-8A1D-4726-AC74-8132AF1B181C}" srcId="{B6B34ACE-5188-404A-9109-62250E2D0506}" destId="{358A73FE-5B2E-4CC5-B118-22643F46524A}" srcOrd="1" destOrd="0" parTransId="{F7D70D2F-EE19-4574-96C1-933E08AA286C}" sibTransId="{3C54BFDF-B361-46F3-8122-B26F63964362}"/>
    <dgm:cxn modelId="{BAA3F6B0-2188-CC45-9BDD-03E50DA62650}" type="presOf" srcId="{358A73FE-5B2E-4CC5-B118-22643F46524A}" destId="{C0603DC0-F326-9447-B610-9CBC7C0795B0}" srcOrd="0" destOrd="2" presId="urn:microsoft.com/office/officeart/2016/7/layout/VerticalSolidActionList"/>
    <dgm:cxn modelId="{E64D18B3-A4C1-994C-9722-B76B4AC3C121}" type="presOf" srcId="{0CE8A4F6-4248-4F4A-AD52-3A2A4E2FAC1D}" destId="{000575EC-B04B-CF49-B155-90ECDE374AB0}" srcOrd="0" destOrd="1" presId="urn:microsoft.com/office/officeart/2016/7/layout/VerticalSolidActionList"/>
    <dgm:cxn modelId="{362C13C9-9E7C-423B-AE09-1653EC1C376F}" srcId="{9C3500F6-E87A-4411-AAE3-8EC9BD8201B3}" destId="{165ED582-8B8B-4C9B-8EF4-12E64AFD3152}" srcOrd="1" destOrd="0" parTransId="{D39A2AC0-EB13-415E-B61A-BF76A8BD38BC}" sibTransId="{3858F554-1D72-4C94-A214-355848D16127}"/>
    <dgm:cxn modelId="{F23B55CE-629B-4F7E-B818-5AD4F6686472}" srcId="{BDED3C39-FB39-4ED2-B98D-701DB7BE3A21}" destId="{48F68E1F-794C-4B6F-9620-0E7A3FC0E103}" srcOrd="2" destOrd="0" parTransId="{92CAC07D-AC6F-419F-891C-B34C5DA63CF7}" sibTransId="{BD891E9C-76E0-46F2-B982-5EE1B718AFB9}"/>
    <dgm:cxn modelId="{D0462DE1-7086-2242-B392-4EE2B8CF03EC}" type="presOf" srcId="{B6B34ACE-5188-404A-9109-62250E2D0506}" destId="{C0603DC0-F326-9447-B610-9CBC7C0795B0}" srcOrd="0" destOrd="0" presId="urn:microsoft.com/office/officeart/2016/7/layout/VerticalSolidActionList"/>
    <dgm:cxn modelId="{21F24EE3-2A36-409D-9F76-35E65FA6D51C}" srcId="{B6B34ACE-5188-404A-9109-62250E2D0506}" destId="{475D27F2-5CE6-4678-9F9B-A85FFAA19FDE}" srcOrd="2" destOrd="0" parTransId="{3DA40F1A-D2E4-4A54-B80D-DDB995749855}" sibTransId="{ACE1CC09-C412-4E3C-B882-C3ACA0841D77}"/>
    <dgm:cxn modelId="{2857A2E9-B15C-AF4A-AA6D-D0201E82F444}" type="presOf" srcId="{2834362C-0BDE-4C1F-A27C-38D532C6DEA3}" destId="{000575EC-B04B-CF49-B155-90ECDE374AB0}" srcOrd="0" destOrd="2" presId="urn:microsoft.com/office/officeart/2016/7/layout/VerticalSolidActionList"/>
    <dgm:cxn modelId="{D4990CEC-E050-4E30-8D39-9C3B8F1A1CC2}" srcId="{BDED3C39-FB39-4ED2-B98D-701DB7BE3A21}" destId="{0CE8A4F6-4248-4F4A-AD52-3A2A4E2FAC1D}" srcOrd="0" destOrd="0" parTransId="{24992FFF-A524-4E22-A6E1-EE78B4BD747D}" sibTransId="{8B5B240D-388D-41E2-A0B5-D253A573F740}"/>
    <dgm:cxn modelId="{CA3BB61D-428F-1A4A-BA91-3EBC902EE341}" type="presParOf" srcId="{D37823CE-59A9-EF4E-AAA7-BC184850A49A}" destId="{B67E82A9-3149-A845-B90B-BF7E75BBFD0C}" srcOrd="0" destOrd="0" presId="urn:microsoft.com/office/officeart/2016/7/layout/VerticalSolidActionList"/>
    <dgm:cxn modelId="{4D76A908-039B-6940-BA05-349DAA338E1C}" type="presParOf" srcId="{B67E82A9-3149-A845-B90B-BF7E75BBFD0C}" destId="{3BEAFFFC-6891-6C41-B345-EAD37497F715}" srcOrd="0" destOrd="0" presId="urn:microsoft.com/office/officeart/2016/7/layout/VerticalSolidActionList"/>
    <dgm:cxn modelId="{0151CEEC-3678-1841-B130-AFB9B793D23F}" type="presParOf" srcId="{B67E82A9-3149-A845-B90B-BF7E75BBFD0C}" destId="{000575EC-B04B-CF49-B155-90ECDE374AB0}" srcOrd="1" destOrd="0" presId="urn:microsoft.com/office/officeart/2016/7/layout/VerticalSolidActionList"/>
    <dgm:cxn modelId="{142F127C-D8D0-7A41-BB5A-8AFD1A3EE51B}" type="presParOf" srcId="{D37823CE-59A9-EF4E-AAA7-BC184850A49A}" destId="{14BB2798-08EB-DF4D-A593-1322BDB6AC90}" srcOrd="1" destOrd="0" presId="urn:microsoft.com/office/officeart/2016/7/layout/VerticalSolidActionList"/>
    <dgm:cxn modelId="{4E176D09-62F6-8C4F-AC38-8531E7C614BC}" type="presParOf" srcId="{D37823CE-59A9-EF4E-AAA7-BC184850A49A}" destId="{4822C59D-AF6A-0B4E-8126-9F03CEF0F6A6}" srcOrd="2" destOrd="0" presId="urn:microsoft.com/office/officeart/2016/7/layout/VerticalSolidActionList"/>
    <dgm:cxn modelId="{2497B0A6-F942-5040-8DED-459768382FF7}" type="presParOf" srcId="{4822C59D-AF6A-0B4E-8126-9F03CEF0F6A6}" destId="{2474BE5D-8883-CA4B-8039-4CEADD8506ED}" srcOrd="0" destOrd="0" presId="urn:microsoft.com/office/officeart/2016/7/layout/VerticalSolidActionList"/>
    <dgm:cxn modelId="{00DD9AE6-3048-BC4C-B19A-1D91B5831017}" type="presParOf" srcId="{4822C59D-AF6A-0B4E-8126-9F03CEF0F6A6}" destId="{C0603DC0-F326-9447-B610-9CBC7C0795B0}"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29F4A639-6778-344E-8188-7289670E0037}"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en-US"/>
        </a:p>
      </dgm:t>
    </dgm:pt>
    <dgm:pt modelId="{A6EA1D11-27E4-E249-AA5F-EBC85FA82E86}">
      <dgm:prSet/>
      <dgm:spPr/>
      <dgm:t>
        <a:bodyPr/>
        <a:lstStyle/>
        <a:p>
          <a:r>
            <a:rPr lang="en-US" b="0" i="0" baseline="0" dirty="0">
              <a:latin typeface="Avenir Light" panose="020B0402020203020204" pitchFamily="34" charset="77"/>
            </a:rPr>
            <a:t>Tell-and-sell approach</a:t>
          </a:r>
          <a:endParaRPr lang="en-US" b="0" i="0" dirty="0">
            <a:latin typeface="Avenir Light" panose="020B0402020203020204" pitchFamily="34" charset="77"/>
          </a:endParaRPr>
        </a:p>
      </dgm:t>
    </dgm:pt>
    <dgm:pt modelId="{CA291540-1908-0E4F-8DCE-74A6C6B9A816}" type="parTrans" cxnId="{AA824969-4326-544A-960D-FBD279D35694}">
      <dgm:prSet/>
      <dgm:spPr/>
      <dgm:t>
        <a:bodyPr/>
        <a:lstStyle/>
        <a:p>
          <a:endParaRPr lang="en-US" b="0" i="0">
            <a:latin typeface="Avenir Light" panose="020B0402020203020204" pitchFamily="34" charset="77"/>
          </a:endParaRPr>
        </a:p>
      </dgm:t>
    </dgm:pt>
    <dgm:pt modelId="{2228D67C-05B9-2945-B3EF-07159792F10F}" type="sibTrans" cxnId="{AA824969-4326-544A-960D-FBD279D35694}">
      <dgm:prSet/>
      <dgm:spPr/>
      <dgm:t>
        <a:bodyPr/>
        <a:lstStyle/>
        <a:p>
          <a:endParaRPr lang="en-US" b="0" i="0">
            <a:latin typeface="Avenir Light" panose="020B0402020203020204" pitchFamily="34" charset="77"/>
          </a:endParaRPr>
        </a:p>
      </dgm:t>
    </dgm:pt>
    <dgm:pt modelId="{23F892DC-09EB-F64B-827A-CFEEC6032CB3}">
      <dgm:prSet/>
      <dgm:spPr/>
      <dgm:t>
        <a:bodyPr/>
        <a:lstStyle/>
        <a:p>
          <a:r>
            <a:rPr lang="en-US" b="0" i="0" baseline="0" dirty="0">
              <a:latin typeface="Avenir Light" panose="020B0402020203020204" pitchFamily="34" charset="77"/>
            </a:rPr>
            <a:t>Managers tell the employees their ratings and then justify them</a:t>
          </a:r>
          <a:endParaRPr lang="en-US" b="0" i="0" dirty="0">
            <a:latin typeface="Avenir Light" panose="020B0402020203020204" pitchFamily="34" charset="77"/>
          </a:endParaRPr>
        </a:p>
      </dgm:t>
    </dgm:pt>
    <dgm:pt modelId="{0867FF2F-CFE2-9842-90CF-0F66AC4BAF92}" type="parTrans" cxnId="{94DCD8BD-CEF3-DF4A-9ADD-941C1B5F92D2}">
      <dgm:prSet/>
      <dgm:spPr/>
      <dgm:t>
        <a:bodyPr/>
        <a:lstStyle/>
        <a:p>
          <a:endParaRPr lang="en-US" b="0" i="0">
            <a:latin typeface="Avenir Light" panose="020B0402020203020204" pitchFamily="34" charset="77"/>
          </a:endParaRPr>
        </a:p>
      </dgm:t>
    </dgm:pt>
    <dgm:pt modelId="{CAE91B9E-984D-0E4F-A0C3-4087ACDA6BB1}" type="sibTrans" cxnId="{94DCD8BD-CEF3-DF4A-9ADD-941C1B5F92D2}">
      <dgm:prSet/>
      <dgm:spPr/>
      <dgm:t>
        <a:bodyPr/>
        <a:lstStyle/>
        <a:p>
          <a:endParaRPr lang="en-US" b="0" i="0">
            <a:latin typeface="Avenir Light" panose="020B0402020203020204" pitchFamily="34" charset="77"/>
          </a:endParaRPr>
        </a:p>
      </dgm:t>
    </dgm:pt>
    <dgm:pt modelId="{6F8F68DE-5C6B-0342-B299-5517D75F2CFD}">
      <dgm:prSet/>
      <dgm:spPr/>
      <dgm:t>
        <a:bodyPr/>
        <a:lstStyle/>
        <a:p>
          <a:r>
            <a:rPr lang="en-US" b="0" i="0" baseline="0">
              <a:latin typeface="Avenir Light" panose="020B0402020203020204" pitchFamily="34" charset="77"/>
            </a:rPr>
            <a:t>Tell-and-listen approach</a:t>
          </a:r>
          <a:endParaRPr lang="en-US" b="0" i="0">
            <a:latin typeface="Avenir Light" panose="020B0402020203020204" pitchFamily="34" charset="77"/>
          </a:endParaRPr>
        </a:p>
      </dgm:t>
    </dgm:pt>
    <dgm:pt modelId="{60528600-EB6E-7944-9FDA-AE0EBFDB87BC}" type="parTrans" cxnId="{BA365F28-B3E7-FC43-AD87-64F53FD9E0AF}">
      <dgm:prSet/>
      <dgm:spPr/>
      <dgm:t>
        <a:bodyPr/>
        <a:lstStyle/>
        <a:p>
          <a:endParaRPr lang="en-US" b="0" i="0">
            <a:latin typeface="Avenir Light" panose="020B0402020203020204" pitchFamily="34" charset="77"/>
          </a:endParaRPr>
        </a:p>
      </dgm:t>
    </dgm:pt>
    <dgm:pt modelId="{E45DA191-EE9C-E942-B523-62DC54A24E14}" type="sibTrans" cxnId="{BA365F28-B3E7-FC43-AD87-64F53FD9E0AF}">
      <dgm:prSet/>
      <dgm:spPr/>
      <dgm:t>
        <a:bodyPr/>
        <a:lstStyle/>
        <a:p>
          <a:endParaRPr lang="en-US" b="0" i="0">
            <a:latin typeface="Avenir Light" panose="020B0402020203020204" pitchFamily="34" charset="77"/>
          </a:endParaRPr>
        </a:p>
      </dgm:t>
    </dgm:pt>
    <dgm:pt modelId="{CACA24B8-3601-2948-B5FB-EC60D18DDD1C}">
      <dgm:prSet/>
      <dgm:spPr/>
      <dgm:t>
        <a:bodyPr/>
        <a:lstStyle/>
        <a:p>
          <a:r>
            <a:rPr lang="en-US" b="0" i="0" baseline="0" dirty="0">
              <a:latin typeface="Avenir Light" panose="020B0402020203020204" pitchFamily="34" charset="77"/>
            </a:rPr>
            <a:t>Managers tell employees their ratings and then let the employees explain their side of the story</a:t>
          </a:r>
          <a:endParaRPr lang="en-US" b="0" i="0" dirty="0">
            <a:latin typeface="Avenir Light" panose="020B0402020203020204" pitchFamily="34" charset="77"/>
          </a:endParaRPr>
        </a:p>
      </dgm:t>
    </dgm:pt>
    <dgm:pt modelId="{0133D787-41BB-B94E-BA06-EC8BC508C0B3}" type="parTrans" cxnId="{78A99F55-0491-8047-A4AD-A52638E23CE2}">
      <dgm:prSet/>
      <dgm:spPr/>
      <dgm:t>
        <a:bodyPr/>
        <a:lstStyle/>
        <a:p>
          <a:endParaRPr lang="en-US" b="0" i="0">
            <a:latin typeface="Avenir Light" panose="020B0402020203020204" pitchFamily="34" charset="77"/>
          </a:endParaRPr>
        </a:p>
      </dgm:t>
    </dgm:pt>
    <dgm:pt modelId="{0A687332-8760-2F40-BA5D-ED11912298D4}" type="sibTrans" cxnId="{78A99F55-0491-8047-A4AD-A52638E23CE2}">
      <dgm:prSet/>
      <dgm:spPr/>
      <dgm:t>
        <a:bodyPr/>
        <a:lstStyle/>
        <a:p>
          <a:endParaRPr lang="en-US" b="0" i="0">
            <a:latin typeface="Avenir Light" panose="020B0402020203020204" pitchFamily="34" charset="77"/>
          </a:endParaRPr>
        </a:p>
      </dgm:t>
    </dgm:pt>
    <dgm:pt modelId="{A58F2938-DD73-B245-A2D3-349AF3B35050}">
      <dgm:prSet/>
      <dgm:spPr/>
      <dgm:t>
        <a:bodyPr/>
        <a:lstStyle/>
        <a:p>
          <a:r>
            <a:rPr lang="en-US" b="0" i="0" baseline="0" dirty="0">
              <a:latin typeface="Avenir Light" panose="020B0402020203020204" pitchFamily="34" charset="77"/>
            </a:rPr>
            <a:t>Problem-solving approach</a:t>
          </a:r>
          <a:endParaRPr lang="en-US" b="0" i="0" dirty="0">
            <a:latin typeface="Avenir Light" panose="020B0402020203020204" pitchFamily="34" charset="77"/>
          </a:endParaRPr>
        </a:p>
      </dgm:t>
    </dgm:pt>
    <dgm:pt modelId="{3D47185D-1888-1343-9424-7D803A642EC5}" type="parTrans" cxnId="{A65A6BBA-9962-F143-842A-4E08906B71A2}">
      <dgm:prSet/>
      <dgm:spPr/>
      <dgm:t>
        <a:bodyPr/>
        <a:lstStyle/>
        <a:p>
          <a:endParaRPr lang="en-US" b="0" i="0">
            <a:latin typeface="Avenir Light" panose="020B0402020203020204" pitchFamily="34" charset="77"/>
          </a:endParaRPr>
        </a:p>
      </dgm:t>
    </dgm:pt>
    <dgm:pt modelId="{E15E9B70-7378-D542-ABDD-8C72EA4E7A3A}" type="sibTrans" cxnId="{A65A6BBA-9962-F143-842A-4E08906B71A2}">
      <dgm:prSet/>
      <dgm:spPr/>
      <dgm:t>
        <a:bodyPr/>
        <a:lstStyle/>
        <a:p>
          <a:endParaRPr lang="en-US" b="0" i="0">
            <a:latin typeface="Avenir Light" panose="020B0402020203020204" pitchFamily="34" charset="77"/>
          </a:endParaRPr>
        </a:p>
      </dgm:t>
    </dgm:pt>
    <dgm:pt modelId="{E3D47ED9-0E4F-C34B-BC86-F32B68F05626}">
      <dgm:prSet/>
      <dgm:spPr/>
      <dgm:t>
        <a:bodyPr/>
        <a:lstStyle/>
        <a:p>
          <a:r>
            <a:rPr lang="en-US" b="0" i="0" baseline="0" dirty="0">
              <a:latin typeface="Avenir Light" panose="020B0402020203020204" pitchFamily="34" charset="77"/>
            </a:rPr>
            <a:t>Managers and employees work together to solve performance problems in an atmosphere of respect and encouragement</a:t>
          </a:r>
          <a:endParaRPr lang="en-US" b="0" i="0" dirty="0">
            <a:latin typeface="Avenir Light" panose="020B0402020203020204" pitchFamily="34" charset="77"/>
          </a:endParaRPr>
        </a:p>
      </dgm:t>
    </dgm:pt>
    <dgm:pt modelId="{3818C25D-D501-924C-8BFF-DB5B501D94ED}" type="parTrans" cxnId="{5FEB318A-EA22-E448-BF38-00BD2A786602}">
      <dgm:prSet/>
      <dgm:spPr/>
      <dgm:t>
        <a:bodyPr/>
        <a:lstStyle/>
        <a:p>
          <a:endParaRPr lang="en-US" b="0" i="0">
            <a:latin typeface="Avenir Light" panose="020B0402020203020204" pitchFamily="34" charset="77"/>
          </a:endParaRPr>
        </a:p>
      </dgm:t>
    </dgm:pt>
    <dgm:pt modelId="{F71E37D8-EA89-AA4E-A3F6-285890C63E15}" type="sibTrans" cxnId="{5FEB318A-EA22-E448-BF38-00BD2A786602}">
      <dgm:prSet/>
      <dgm:spPr/>
      <dgm:t>
        <a:bodyPr/>
        <a:lstStyle/>
        <a:p>
          <a:endParaRPr lang="en-US" b="0" i="0">
            <a:latin typeface="Avenir Light" panose="020B0402020203020204" pitchFamily="34" charset="77"/>
          </a:endParaRPr>
        </a:p>
      </dgm:t>
    </dgm:pt>
    <dgm:pt modelId="{AEB8F060-2573-3049-9F54-7C71C6F8F1D9}" type="pres">
      <dgm:prSet presAssocID="{29F4A639-6778-344E-8188-7289670E0037}" presName="Name0" presStyleCnt="0">
        <dgm:presLayoutVars>
          <dgm:dir/>
          <dgm:animLvl val="lvl"/>
          <dgm:resizeHandles val="exact"/>
        </dgm:presLayoutVars>
      </dgm:prSet>
      <dgm:spPr/>
    </dgm:pt>
    <dgm:pt modelId="{A3450AC4-639B-4042-8DA7-7FE21DB56975}" type="pres">
      <dgm:prSet presAssocID="{A6EA1D11-27E4-E249-AA5F-EBC85FA82E86}" presName="composite" presStyleCnt="0"/>
      <dgm:spPr/>
    </dgm:pt>
    <dgm:pt modelId="{B8145AC5-E188-5D47-BE2B-BEFA4AAD2E0F}" type="pres">
      <dgm:prSet presAssocID="{A6EA1D11-27E4-E249-AA5F-EBC85FA82E86}" presName="parTx" presStyleLbl="alignNode1" presStyleIdx="0" presStyleCnt="3">
        <dgm:presLayoutVars>
          <dgm:chMax val="0"/>
          <dgm:chPref val="0"/>
          <dgm:bulletEnabled val="1"/>
        </dgm:presLayoutVars>
      </dgm:prSet>
      <dgm:spPr/>
    </dgm:pt>
    <dgm:pt modelId="{B869E185-ECDE-B94C-B033-1DCC45A06DDA}" type="pres">
      <dgm:prSet presAssocID="{A6EA1D11-27E4-E249-AA5F-EBC85FA82E86}" presName="desTx" presStyleLbl="alignAccFollowNode1" presStyleIdx="0" presStyleCnt="3">
        <dgm:presLayoutVars>
          <dgm:bulletEnabled val="1"/>
        </dgm:presLayoutVars>
      </dgm:prSet>
      <dgm:spPr/>
    </dgm:pt>
    <dgm:pt modelId="{81BC6CB9-76A7-B74C-8E58-FBA3729C30B2}" type="pres">
      <dgm:prSet presAssocID="{2228D67C-05B9-2945-B3EF-07159792F10F}" presName="space" presStyleCnt="0"/>
      <dgm:spPr/>
    </dgm:pt>
    <dgm:pt modelId="{2A1B7F7D-1A2C-E14D-920B-0CEB3F416901}" type="pres">
      <dgm:prSet presAssocID="{6F8F68DE-5C6B-0342-B299-5517D75F2CFD}" presName="composite" presStyleCnt="0"/>
      <dgm:spPr/>
    </dgm:pt>
    <dgm:pt modelId="{F059B600-95B5-DE47-8BB1-05EB63D1E855}" type="pres">
      <dgm:prSet presAssocID="{6F8F68DE-5C6B-0342-B299-5517D75F2CFD}" presName="parTx" presStyleLbl="alignNode1" presStyleIdx="1" presStyleCnt="3">
        <dgm:presLayoutVars>
          <dgm:chMax val="0"/>
          <dgm:chPref val="0"/>
          <dgm:bulletEnabled val="1"/>
        </dgm:presLayoutVars>
      </dgm:prSet>
      <dgm:spPr/>
    </dgm:pt>
    <dgm:pt modelId="{756380C5-B8A3-004A-A019-A3DC55A8F67F}" type="pres">
      <dgm:prSet presAssocID="{6F8F68DE-5C6B-0342-B299-5517D75F2CFD}" presName="desTx" presStyleLbl="alignAccFollowNode1" presStyleIdx="1" presStyleCnt="3">
        <dgm:presLayoutVars>
          <dgm:bulletEnabled val="1"/>
        </dgm:presLayoutVars>
      </dgm:prSet>
      <dgm:spPr/>
    </dgm:pt>
    <dgm:pt modelId="{3EB1D60B-8645-954C-AF51-2E7C1FD2F631}" type="pres">
      <dgm:prSet presAssocID="{E45DA191-EE9C-E942-B523-62DC54A24E14}" presName="space" presStyleCnt="0"/>
      <dgm:spPr/>
    </dgm:pt>
    <dgm:pt modelId="{054AB8C2-F4EA-F640-807C-62207586AEA1}" type="pres">
      <dgm:prSet presAssocID="{A58F2938-DD73-B245-A2D3-349AF3B35050}" presName="composite" presStyleCnt="0"/>
      <dgm:spPr/>
    </dgm:pt>
    <dgm:pt modelId="{04470E6E-35CF-C740-9FB8-5C6FF4222DF3}" type="pres">
      <dgm:prSet presAssocID="{A58F2938-DD73-B245-A2D3-349AF3B35050}" presName="parTx" presStyleLbl="alignNode1" presStyleIdx="2" presStyleCnt="3">
        <dgm:presLayoutVars>
          <dgm:chMax val="0"/>
          <dgm:chPref val="0"/>
          <dgm:bulletEnabled val="1"/>
        </dgm:presLayoutVars>
      </dgm:prSet>
      <dgm:spPr/>
    </dgm:pt>
    <dgm:pt modelId="{7EE527B7-A640-AD49-A7B1-C74D410348CE}" type="pres">
      <dgm:prSet presAssocID="{A58F2938-DD73-B245-A2D3-349AF3B35050}" presName="desTx" presStyleLbl="alignAccFollowNode1" presStyleIdx="2" presStyleCnt="3">
        <dgm:presLayoutVars>
          <dgm:bulletEnabled val="1"/>
        </dgm:presLayoutVars>
      </dgm:prSet>
      <dgm:spPr/>
    </dgm:pt>
  </dgm:ptLst>
  <dgm:cxnLst>
    <dgm:cxn modelId="{BA365F28-B3E7-FC43-AD87-64F53FD9E0AF}" srcId="{29F4A639-6778-344E-8188-7289670E0037}" destId="{6F8F68DE-5C6B-0342-B299-5517D75F2CFD}" srcOrd="1" destOrd="0" parTransId="{60528600-EB6E-7944-9FDA-AE0EBFDB87BC}" sibTransId="{E45DA191-EE9C-E942-B523-62DC54A24E14}"/>
    <dgm:cxn modelId="{D17EA73C-4582-784F-B711-3D455489B757}" type="presOf" srcId="{A6EA1D11-27E4-E249-AA5F-EBC85FA82E86}" destId="{B8145AC5-E188-5D47-BE2B-BEFA4AAD2E0F}" srcOrd="0" destOrd="0" presId="urn:microsoft.com/office/officeart/2005/8/layout/hList1"/>
    <dgm:cxn modelId="{78A99F55-0491-8047-A4AD-A52638E23CE2}" srcId="{6F8F68DE-5C6B-0342-B299-5517D75F2CFD}" destId="{CACA24B8-3601-2948-B5FB-EC60D18DDD1C}" srcOrd="0" destOrd="0" parTransId="{0133D787-41BB-B94E-BA06-EC8BC508C0B3}" sibTransId="{0A687332-8760-2F40-BA5D-ED11912298D4}"/>
    <dgm:cxn modelId="{3DD3FA55-C852-8348-AD13-6AD595271FA8}" type="presOf" srcId="{A58F2938-DD73-B245-A2D3-349AF3B35050}" destId="{04470E6E-35CF-C740-9FB8-5C6FF4222DF3}" srcOrd="0" destOrd="0" presId="urn:microsoft.com/office/officeart/2005/8/layout/hList1"/>
    <dgm:cxn modelId="{E233235E-A07D-504C-94F6-932E9ABBBAAB}" type="presOf" srcId="{23F892DC-09EB-F64B-827A-CFEEC6032CB3}" destId="{B869E185-ECDE-B94C-B033-1DCC45A06DDA}" srcOrd="0" destOrd="0" presId="urn:microsoft.com/office/officeart/2005/8/layout/hList1"/>
    <dgm:cxn modelId="{AA824969-4326-544A-960D-FBD279D35694}" srcId="{29F4A639-6778-344E-8188-7289670E0037}" destId="{A6EA1D11-27E4-E249-AA5F-EBC85FA82E86}" srcOrd="0" destOrd="0" parTransId="{CA291540-1908-0E4F-8DCE-74A6C6B9A816}" sibTransId="{2228D67C-05B9-2945-B3EF-07159792F10F}"/>
    <dgm:cxn modelId="{816ADF6A-282F-ED47-B483-62386FA0A144}" type="presOf" srcId="{29F4A639-6778-344E-8188-7289670E0037}" destId="{AEB8F060-2573-3049-9F54-7C71C6F8F1D9}" srcOrd="0" destOrd="0" presId="urn:microsoft.com/office/officeart/2005/8/layout/hList1"/>
    <dgm:cxn modelId="{5FEB318A-EA22-E448-BF38-00BD2A786602}" srcId="{A58F2938-DD73-B245-A2D3-349AF3B35050}" destId="{E3D47ED9-0E4F-C34B-BC86-F32B68F05626}" srcOrd="0" destOrd="0" parTransId="{3818C25D-D501-924C-8BFF-DB5B501D94ED}" sibTransId="{F71E37D8-EA89-AA4E-A3F6-285890C63E15}"/>
    <dgm:cxn modelId="{1DF89FA9-414F-C446-B4D4-75A78674CD6F}" type="presOf" srcId="{6F8F68DE-5C6B-0342-B299-5517D75F2CFD}" destId="{F059B600-95B5-DE47-8BB1-05EB63D1E855}" srcOrd="0" destOrd="0" presId="urn:microsoft.com/office/officeart/2005/8/layout/hList1"/>
    <dgm:cxn modelId="{A65A6BBA-9962-F143-842A-4E08906B71A2}" srcId="{29F4A639-6778-344E-8188-7289670E0037}" destId="{A58F2938-DD73-B245-A2D3-349AF3B35050}" srcOrd="2" destOrd="0" parTransId="{3D47185D-1888-1343-9424-7D803A642EC5}" sibTransId="{E15E9B70-7378-D542-ABDD-8C72EA4E7A3A}"/>
    <dgm:cxn modelId="{94DCD8BD-CEF3-DF4A-9ADD-941C1B5F92D2}" srcId="{A6EA1D11-27E4-E249-AA5F-EBC85FA82E86}" destId="{23F892DC-09EB-F64B-827A-CFEEC6032CB3}" srcOrd="0" destOrd="0" parTransId="{0867FF2F-CFE2-9842-90CF-0F66AC4BAF92}" sibTransId="{CAE91B9E-984D-0E4F-A0C3-4087ACDA6BB1}"/>
    <dgm:cxn modelId="{4016DAD0-3EB5-6642-A10A-B36AFEDFF1A3}" type="presOf" srcId="{E3D47ED9-0E4F-C34B-BC86-F32B68F05626}" destId="{7EE527B7-A640-AD49-A7B1-C74D410348CE}" srcOrd="0" destOrd="0" presId="urn:microsoft.com/office/officeart/2005/8/layout/hList1"/>
    <dgm:cxn modelId="{8E21AADD-C98B-6B4A-BBEE-3BE0E275BA74}" type="presOf" srcId="{CACA24B8-3601-2948-B5FB-EC60D18DDD1C}" destId="{756380C5-B8A3-004A-A019-A3DC55A8F67F}" srcOrd="0" destOrd="0" presId="urn:microsoft.com/office/officeart/2005/8/layout/hList1"/>
    <dgm:cxn modelId="{E0D2CFB8-7A2F-3C46-96CC-63E475C4FBFF}" type="presParOf" srcId="{AEB8F060-2573-3049-9F54-7C71C6F8F1D9}" destId="{A3450AC4-639B-4042-8DA7-7FE21DB56975}" srcOrd="0" destOrd="0" presId="urn:microsoft.com/office/officeart/2005/8/layout/hList1"/>
    <dgm:cxn modelId="{6BC3A939-A63B-D346-AB79-2B38091D2DA4}" type="presParOf" srcId="{A3450AC4-639B-4042-8DA7-7FE21DB56975}" destId="{B8145AC5-E188-5D47-BE2B-BEFA4AAD2E0F}" srcOrd="0" destOrd="0" presId="urn:microsoft.com/office/officeart/2005/8/layout/hList1"/>
    <dgm:cxn modelId="{6810A46B-7DA7-1B4F-A0E6-4401CBE4AB5D}" type="presParOf" srcId="{A3450AC4-639B-4042-8DA7-7FE21DB56975}" destId="{B869E185-ECDE-B94C-B033-1DCC45A06DDA}" srcOrd="1" destOrd="0" presId="urn:microsoft.com/office/officeart/2005/8/layout/hList1"/>
    <dgm:cxn modelId="{E39B76EF-7517-7446-A596-0A6491B810DA}" type="presParOf" srcId="{AEB8F060-2573-3049-9F54-7C71C6F8F1D9}" destId="{81BC6CB9-76A7-B74C-8E58-FBA3729C30B2}" srcOrd="1" destOrd="0" presId="urn:microsoft.com/office/officeart/2005/8/layout/hList1"/>
    <dgm:cxn modelId="{AB987A73-1DF8-3F43-8CF1-22E542E0177D}" type="presParOf" srcId="{AEB8F060-2573-3049-9F54-7C71C6F8F1D9}" destId="{2A1B7F7D-1A2C-E14D-920B-0CEB3F416901}" srcOrd="2" destOrd="0" presId="urn:microsoft.com/office/officeart/2005/8/layout/hList1"/>
    <dgm:cxn modelId="{7D8B3C2E-D268-D840-890E-7246FD8ABA26}" type="presParOf" srcId="{2A1B7F7D-1A2C-E14D-920B-0CEB3F416901}" destId="{F059B600-95B5-DE47-8BB1-05EB63D1E855}" srcOrd="0" destOrd="0" presId="urn:microsoft.com/office/officeart/2005/8/layout/hList1"/>
    <dgm:cxn modelId="{425C2628-866F-1F49-B25F-B350236C09C0}" type="presParOf" srcId="{2A1B7F7D-1A2C-E14D-920B-0CEB3F416901}" destId="{756380C5-B8A3-004A-A019-A3DC55A8F67F}" srcOrd="1" destOrd="0" presId="urn:microsoft.com/office/officeart/2005/8/layout/hList1"/>
    <dgm:cxn modelId="{91A36309-07B0-2842-89FB-B0535F06CF41}" type="presParOf" srcId="{AEB8F060-2573-3049-9F54-7C71C6F8F1D9}" destId="{3EB1D60B-8645-954C-AF51-2E7C1FD2F631}" srcOrd="3" destOrd="0" presId="urn:microsoft.com/office/officeart/2005/8/layout/hList1"/>
    <dgm:cxn modelId="{0180774B-C4E3-2A48-9445-A170B838B416}" type="presParOf" srcId="{AEB8F060-2573-3049-9F54-7C71C6F8F1D9}" destId="{054AB8C2-F4EA-F640-807C-62207586AEA1}" srcOrd="4" destOrd="0" presId="urn:microsoft.com/office/officeart/2005/8/layout/hList1"/>
    <dgm:cxn modelId="{5D45370C-772A-8B4A-82C6-D268AEB962FD}" type="presParOf" srcId="{054AB8C2-F4EA-F640-807C-62207586AEA1}" destId="{04470E6E-35CF-C740-9FB8-5C6FF4222DF3}" srcOrd="0" destOrd="0" presId="urn:microsoft.com/office/officeart/2005/8/layout/hList1"/>
    <dgm:cxn modelId="{5C58AE62-3864-A445-897E-D4AAD89393DD}" type="presParOf" srcId="{054AB8C2-F4EA-F640-807C-62207586AEA1}" destId="{7EE527B7-A640-AD49-A7B1-C74D410348CE}"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B8F4D402-6609-9B42-ABF3-FE8C856C559B}" type="doc">
      <dgm:prSet loTypeId="urn:microsoft.com/office/officeart/2005/8/layout/hProcess9" loCatId="process" qsTypeId="urn:microsoft.com/office/officeart/2005/8/quickstyle/simple1" qsCatId="simple" csTypeId="urn:microsoft.com/office/officeart/2005/8/colors/accent1_2" csCatId="accent1"/>
      <dgm:spPr/>
      <dgm:t>
        <a:bodyPr/>
        <a:lstStyle/>
        <a:p>
          <a:endParaRPr lang="en-US"/>
        </a:p>
      </dgm:t>
    </dgm:pt>
    <dgm:pt modelId="{FAD8F22D-1E6C-C743-BD3B-B1372E4AE791}">
      <dgm:prSet/>
      <dgm:spPr/>
      <dgm:t>
        <a:bodyPr/>
        <a:lstStyle/>
        <a:p>
          <a:r>
            <a:rPr lang="en-US" b="0" i="0">
              <a:latin typeface="Avenir Light" panose="020B0402020203020204" pitchFamily="34" charset="77"/>
            </a:rPr>
            <a:t>You will be assigned to a manager or employee role</a:t>
          </a:r>
        </a:p>
      </dgm:t>
    </dgm:pt>
    <dgm:pt modelId="{32E770B1-A19E-1A4B-93F7-14B85A631F27}" type="parTrans" cxnId="{AC4229A3-75C4-7A41-AA41-8EA0454C6F74}">
      <dgm:prSet/>
      <dgm:spPr/>
      <dgm:t>
        <a:bodyPr/>
        <a:lstStyle/>
        <a:p>
          <a:endParaRPr lang="en-US" b="0" i="0">
            <a:latin typeface="Avenir Light" panose="020B0402020203020204" pitchFamily="34" charset="77"/>
          </a:endParaRPr>
        </a:p>
      </dgm:t>
    </dgm:pt>
    <dgm:pt modelId="{182FDB40-E8E6-E84C-BF8D-68F39232858D}" type="sibTrans" cxnId="{AC4229A3-75C4-7A41-AA41-8EA0454C6F74}">
      <dgm:prSet/>
      <dgm:spPr/>
      <dgm:t>
        <a:bodyPr/>
        <a:lstStyle/>
        <a:p>
          <a:endParaRPr lang="en-US" b="0" i="0">
            <a:latin typeface="Avenir Light" panose="020B0402020203020204" pitchFamily="34" charset="77"/>
          </a:endParaRPr>
        </a:p>
      </dgm:t>
    </dgm:pt>
    <dgm:pt modelId="{07348447-CCD8-4043-BDEE-2651BFC36664}">
      <dgm:prSet/>
      <dgm:spPr/>
      <dgm:t>
        <a:bodyPr/>
        <a:lstStyle/>
        <a:p>
          <a:r>
            <a:rPr lang="en-US" b="0" i="0" dirty="0">
              <a:latin typeface="Avenir Light" panose="020B0402020203020204" pitchFamily="34" charset="77"/>
            </a:rPr>
            <a:t>Read the provided information about your role then discuss with a partner in the same role for 5 minutes about a good approach</a:t>
          </a:r>
        </a:p>
      </dgm:t>
    </dgm:pt>
    <dgm:pt modelId="{28DAFCF8-EEFA-1D47-990F-1DBE117540A2}" type="parTrans" cxnId="{D977603B-81FF-3544-A7FE-18E0598E34B3}">
      <dgm:prSet/>
      <dgm:spPr/>
      <dgm:t>
        <a:bodyPr/>
        <a:lstStyle/>
        <a:p>
          <a:endParaRPr lang="en-US" b="0" i="0">
            <a:latin typeface="Avenir Light" panose="020B0402020203020204" pitchFamily="34" charset="77"/>
          </a:endParaRPr>
        </a:p>
      </dgm:t>
    </dgm:pt>
    <dgm:pt modelId="{F1DAD959-036C-A341-94EC-7079DA7F05B1}" type="sibTrans" cxnId="{D977603B-81FF-3544-A7FE-18E0598E34B3}">
      <dgm:prSet/>
      <dgm:spPr/>
      <dgm:t>
        <a:bodyPr/>
        <a:lstStyle/>
        <a:p>
          <a:endParaRPr lang="en-US" b="0" i="0">
            <a:latin typeface="Avenir Light" panose="020B0402020203020204" pitchFamily="34" charset="77"/>
          </a:endParaRPr>
        </a:p>
      </dgm:t>
    </dgm:pt>
    <dgm:pt modelId="{52432FD0-77B2-F042-8F0F-F13A0DE45D0A}">
      <dgm:prSet/>
      <dgm:spPr/>
      <dgm:t>
        <a:bodyPr/>
        <a:lstStyle/>
        <a:p>
          <a:r>
            <a:rPr lang="en-US" b="0" i="0">
              <a:latin typeface="Avenir Light" panose="020B0402020203020204" pitchFamily="34" charset="77"/>
            </a:rPr>
            <a:t>Engage in a performance review conversation with someone of the opposite role (10 minutes)</a:t>
          </a:r>
        </a:p>
      </dgm:t>
    </dgm:pt>
    <dgm:pt modelId="{07BFC712-010E-3C4B-A41D-B08EB1F894A6}" type="parTrans" cxnId="{BB9FC7A8-F47C-5444-8710-739CBC1AAEC8}">
      <dgm:prSet/>
      <dgm:spPr/>
      <dgm:t>
        <a:bodyPr/>
        <a:lstStyle/>
        <a:p>
          <a:endParaRPr lang="en-US" b="0" i="0">
            <a:latin typeface="Avenir Light" panose="020B0402020203020204" pitchFamily="34" charset="77"/>
          </a:endParaRPr>
        </a:p>
      </dgm:t>
    </dgm:pt>
    <dgm:pt modelId="{B0DDABDF-FC6D-064D-B267-100B2C21550F}" type="sibTrans" cxnId="{BB9FC7A8-F47C-5444-8710-739CBC1AAEC8}">
      <dgm:prSet/>
      <dgm:spPr/>
      <dgm:t>
        <a:bodyPr/>
        <a:lstStyle/>
        <a:p>
          <a:endParaRPr lang="en-US" b="0" i="0">
            <a:latin typeface="Avenir Light" panose="020B0402020203020204" pitchFamily="34" charset="77"/>
          </a:endParaRPr>
        </a:p>
      </dgm:t>
    </dgm:pt>
    <dgm:pt modelId="{9974AE75-A1C1-0B41-91C4-2C135A21F7B1}">
      <dgm:prSet/>
      <dgm:spPr/>
      <dgm:t>
        <a:bodyPr/>
        <a:lstStyle/>
        <a:p>
          <a:r>
            <a:rPr lang="en-US" b="0" i="0">
              <a:latin typeface="Avenir Light" panose="020B0402020203020204" pitchFamily="34" charset="77"/>
            </a:rPr>
            <a:t>We will debrief as a class</a:t>
          </a:r>
        </a:p>
      </dgm:t>
    </dgm:pt>
    <dgm:pt modelId="{4217B5C9-302A-3945-9551-B127103B341E}" type="parTrans" cxnId="{D0A6D030-A7EA-5A4D-B463-732BF904A845}">
      <dgm:prSet/>
      <dgm:spPr/>
      <dgm:t>
        <a:bodyPr/>
        <a:lstStyle/>
        <a:p>
          <a:endParaRPr lang="en-US" b="0" i="0">
            <a:latin typeface="Avenir Light" panose="020B0402020203020204" pitchFamily="34" charset="77"/>
          </a:endParaRPr>
        </a:p>
      </dgm:t>
    </dgm:pt>
    <dgm:pt modelId="{8CDFF184-3C46-3B4F-B975-8A7A7BFCD2DD}" type="sibTrans" cxnId="{D0A6D030-A7EA-5A4D-B463-732BF904A845}">
      <dgm:prSet/>
      <dgm:spPr/>
      <dgm:t>
        <a:bodyPr/>
        <a:lstStyle/>
        <a:p>
          <a:endParaRPr lang="en-US" b="0" i="0">
            <a:latin typeface="Avenir Light" panose="020B0402020203020204" pitchFamily="34" charset="77"/>
          </a:endParaRPr>
        </a:p>
      </dgm:t>
    </dgm:pt>
    <dgm:pt modelId="{5510F648-CA1E-1E41-A727-0CEAA2F9FC55}" type="pres">
      <dgm:prSet presAssocID="{B8F4D402-6609-9B42-ABF3-FE8C856C559B}" presName="CompostProcess" presStyleCnt="0">
        <dgm:presLayoutVars>
          <dgm:dir/>
          <dgm:resizeHandles val="exact"/>
        </dgm:presLayoutVars>
      </dgm:prSet>
      <dgm:spPr/>
    </dgm:pt>
    <dgm:pt modelId="{92ECEC40-A441-554B-AEB1-81437FECE7FA}" type="pres">
      <dgm:prSet presAssocID="{B8F4D402-6609-9B42-ABF3-FE8C856C559B}" presName="arrow" presStyleLbl="bgShp" presStyleIdx="0" presStyleCnt="1"/>
      <dgm:spPr/>
    </dgm:pt>
    <dgm:pt modelId="{89772F30-B0C1-A74F-8FB3-CC7B2394A150}" type="pres">
      <dgm:prSet presAssocID="{B8F4D402-6609-9B42-ABF3-FE8C856C559B}" presName="linearProcess" presStyleCnt="0"/>
      <dgm:spPr/>
    </dgm:pt>
    <dgm:pt modelId="{4BE611DE-48F4-534F-BC0A-71914BF69D4F}" type="pres">
      <dgm:prSet presAssocID="{FAD8F22D-1E6C-C743-BD3B-B1372E4AE791}" presName="textNode" presStyleLbl="node1" presStyleIdx="0" presStyleCnt="4">
        <dgm:presLayoutVars>
          <dgm:bulletEnabled val="1"/>
        </dgm:presLayoutVars>
      </dgm:prSet>
      <dgm:spPr/>
    </dgm:pt>
    <dgm:pt modelId="{E0CE0D49-BBED-6648-A502-173C90529423}" type="pres">
      <dgm:prSet presAssocID="{182FDB40-E8E6-E84C-BF8D-68F39232858D}" presName="sibTrans" presStyleCnt="0"/>
      <dgm:spPr/>
    </dgm:pt>
    <dgm:pt modelId="{25E02524-A17F-804F-B668-1E335FA46C98}" type="pres">
      <dgm:prSet presAssocID="{07348447-CCD8-4043-BDEE-2651BFC36664}" presName="textNode" presStyleLbl="node1" presStyleIdx="1" presStyleCnt="4">
        <dgm:presLayoutVars>
          <dgm:bulletEnabled val="1"/>
        </dgm:presLayoutVars>
      </dgm:prSet>
      <dgm:spPr/>
    </dgm:pt>
    <dgm:pt modelId="{EA19B5A6-52C1-774A-BF4C-9FFD1E8B70AC}" type="pres">
      <dgm:prSet presAssocID="{F1DAD959-036C-A341-94EC-7079DA7F05B1}" presName="sibTrans" presStyleCnt="0"/>
      <dgm:spPr/>
    </dgm:pt>
    <dgm:pt modelId="{7F68F1CE-EFDD-1840-8663-5645A14DFFA7}" type="pres">
      <dgm:prSet presAssocID="{52432FD0-77B2-F042-8F0F-F13A0DE45D0A}" presName="textNode" presStyleLbl="node1" presStyleIdx="2" presStyleCnt="4">
        <dgm:presLayoutVars>
          <dgm:bulletEnabled val="1"/>
        </dgm:presLayoutVars>
      </dgm:prSet>
      <dgm:spPr/>
    </dgm:pt>
    <dgm:pt modelId="{57F23490-7D58-F049-9FB0-1F9F2F7F2C9B}" type="pres">
      <dgm:prSet presAssocID="{B0DDABDF-FC6D-064D-B267-100B2C21550F}" presName="sibTrans" presStyleCnt="0"/>
      <dgm:spPr/>
    </dgm:pt>
    <dgm:pt modelId="{F332A300-6DCA-4C4A-9798-DA7F2B7906E3}" type="pres">
      <dgm:prSet presAssocID="{9974AE75-A1C1-0B41-91C4-2C135A21F7B1}" presName="textNode" presStyleLbl="node1" presStyleIdx="3" presStyleCnt="4">
        <dgm:presLayoutVars>
          <dgm:bulletEnabled val="1"/>
        </dgm:presLayoutVars>
      </dgm:prSet>
      <dgm:spPr/>
    </dgm:pt>
  </dgm:ptLst>
  <dgm:cxnLst>
    <dgm:cxn modelId="{F8DF3923-5E60-BC45-B326-B9044CFD5E88}" type="presOf" srcId="{FAD8F22D-1E6C-C743-BD3B-B1372E4AE791}" destId="{4BE611DE-48F4-534F-BC0A-71914BF69D4F}" srcOrd="0" destOrd="0" presId="urn:microsoft.com/office/officeart/2005/8/layout/hProcess9"/>
    <dgm:cxn modelId="{D0A6D030-A7EA-5A4D-B463-732BF904A845}" srcId="{B8F4D402-6609-9B42-ABF3-FE8C856C559B}" destId="{9974AE75-A1C1-0B41-91C4-2C135A21F7B1}" srcOrd="3" destOrd="0" parTransId="{4217B5C9-302A-3945-9551-B127103B341E}" sibTransId="{8CDFF184-3C46-3B4F-B975-8A7A7BFCD2DD}"/>
    <dgm:cxn modelId="{D977603B-81FF-3544-A7FE-18E0598E34B3}" srcId="{B8F4D402-6609-9B42-ABF3-FE8C856C559B}" destId="{07348447-CCD8-4043-BDEE-2651BFC36664}" srcOrd="1" destOrd="0" parTransId="{28DAFCF8-EEFA-1D47-990F-1DBE117540A2}" sibTransId="{F1DAD959-036C-A341-94EC-7079DA7F05B1}"/>
    <dgm:cxn modelId="{769DA642-03C4-E743-9A15-72B060DA0D3B}" type="presOf" srcId="{B8F4D402-6609-9B42-ABF3-FE8C856C559B}" destId="{5510F648-CA1E-1E41-A727-0CEAA2F9FC55}" srcOrd="0" destOrd="0" presId="urn:microsoft.com/office/officeart/2005/8/layout/hProcess9"/>
    <dgm:cxn modelId="{51E94A56-7088-B24C-B765-28C6B149A7D6}" type="presOf" srcId="{07348447-CCD8-4043-BDEE-2651BFC36664}" destId="{25E02524-A17F-804F-B668-1E335FA46C98}" srcOrd="0" destOrd="0" presId="urn:microsoft.com/office/officeart/2005/8/layout/hProcess9"/>
    <dgm:cxn modelId="{AC4229A3-75C4-7A41-AA41-8EA0454C6F74}" srcId="{B8F4D402-6609-9B42-ABF3-FE8C856C559B}" destId="{FAD8F22D-1E6C-C743-BD3B-B1372E4AE791}" srcOrd="0" destOrd="0" parTransId="{32E770B1-A19E-1A4B-93F7-14B85A631F27}" sibTransId="{182FDB40-E8E6-E84C-BF8D-68F39232858D}"/>
    <dgm:cxn modelId="{BB9FC7A8-F47C-5444-8710-739CBC1AAEC8}" srcId="{B8F4D402-6609-9B42-ABF3-FE8C856C559B}" destId="{52432FD0-77B2-F042-8F0F-F13A0DE45D0A}" srcOrd="2" destOrd="0" parTransId="{07BFC712-010E-3C4B-A41D-B08EB1F894A6}" sibTransId="{B0DDABDF-FC6D-064D-B267-100B2C21550F}"/>
    <dgm:cxn modelId="{5B3E98E6-6109-B543-B7B9-2AD8D1B17007}" type="presOf" srcId="{9974AE75-A1C1-0B41-91C4-2C135A21F7B1}" destId="{F332A300-6DCA-4C4A-9798-DA7F2B7906E3}" srcOrd="0" destOrd="0" presId="urn:microsoft.com/office/officeart/2005/8/layout/hProcess9"/>
    <dgm:cxn modelId="{B4746DE8-5682-A441-BE0F-8480A6F8C96B}" type="presOf" srcId="{52432FD0-77B2-F042-8F0F-F13A0DE45D0A}" destId="{7F68F1CE-EFDD-1840-8663-5645A14DFFA7}" srcOrd="0" destOrd="0" presId="urn:microsoft.com/office/officeart/2005/8/layout/hProcess9"/>
    <dgm:cxn modelId="{B162F2C5-DBB1-F946-A4C9-85F2F7FE545B}" type="presParOf" srcId="{5510F648-CA1E-1E41-A727-0CEAA2F9FC55}" destId="{92ECEC40-A441-554B-AEB1-81437FECE7FA}" srcOrd="0" destOrd="0" presId="urn:microsoft.com/office/officeart/2005/8/layout/hProcess9"/>
    <dgm:cxn modelId="{42E0137F-4A92-BF4B-8CBA-D3BDBB443E03}" type="presParOf" srcId="{5510F648-CA1E-1E41-A727-0CEAA2F9FC55}" destId="{89772F30-B0C1-A74F-8FB3-CC7B2394A150}" srcOrd="1" destOrd="0" presId="urn:microsoft.com/office/officeart/2005/8/layout/hProcess9"/>
    <dgm:cxn modelId="{9DD44091-DCF5-064F-BA63-A9EB0983DD84}" type="presParOf" srcId="{89772F30-B0C1-A74F-8FB3-CC7B2394A150}" destId="{4BE611DE-48F4-534F-BC0A-71914BF69D4F}" srcOrd="0" destOrd="0" presId="urn:microsoft.com/office/officeart/2005/8/layout/hProcess9"/>
    <dgm:cxn modelId="{48D8B6E2-3E92-FF4E-9890-98C98FD2FCA1}" type="presParOf" srcId="{89772F30-B0C1-A74F-8FB3-CC7B2394A150}" destId="{E0CE0D49-BBED-6648-A502-173C90529423}" srcOrd="1" destOrd="0" presId="urn:microsoft.com/office/officeart/2005/8/layout/hProcess9"/>
    <dgm:cxn modelId="{41181459-39AB-9F4B-B0CC-6E347AE18288}" type="presParOf" srcId="{89772F30-B0C1-A74F-8FB3-CC7B2394A150}" destId="{25E02524-A17F-804F-B668-1E335FA46C98}" srcOrd="2" destOrd="0" presId="urn:microsoft.com/office/officeart/2005/8/layout/hProcess9"/>
    <dgm:cxn modelId="{33356007-7F22-7B49-9DEE-D686C5605C85}" type="presParOf" srcId="{89772F30-B0C1-A74F-8FB3-CC7B2394A150}" destId="{EA19B5A6-52C1-774A-BF4C-9FFD1E8B70AC}" srcOrd="3" destOrd="0" presId="urn:microsoft.com/office/officeart/2005/8/layout/hProcess9"/>
    <dgm:cxn modelId="{2F04B853-67DB-B447-A81D-062F06C5D84F}" type="presParOf" srcId="{89772F30-B0C1-A74F-8FB3-CC7B2394A150}" destId="{7F68F1CE-EFDD-1840-8663-5645A14DFFA7}" srcOrd="4" destOrd="0" presId="urn:microsoft.com/office/officeart/2005/8/layout/hProcess9"/>
    <dgm:cxn modelId="{F8C91A03-D7B1-284F-9B62-AF3EE29FF7AA}" type="presParOf" srcId="{89772F30-B0C1-A74F-8FB3-CC7B2394A150}" destId="{57F23490-7D58-F049-9FB0-1F9F2F7F2C9B}" srcOrd="5" destOrd="0" presId="urn:microsoft.com/office/officeart/2005/8/layout/hProcess9"/>
    <dgm:cxn modelId="{46B42786-03D0-BC47-916D-60E58BCF98E1}" type="presParOf" srcId="{89772F30-B0C1-A74F-8FB3-CC7B2394A150}" destId="{F332A300-6DCA-4C4A-9798-DA7F2B7906E3}"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59F687C-D77E-D54E-9564-7CA5F010F562}" type="doc">
      <dgm:prSet loTypeId="urn:microsoft.com/office/officeart/2005/8/layout/lProcess3" loCatId="process" qsTypeId="urn:microsoft.com/office/officeart/2005/8/quickstyle/simple1" qsCatId="simple" csTypeId="urn:microsoft.com/office/officeart/2005/8/colors/colorful5" csCatId="colorful" phldr="1"/>
      <dgm:spPr/>
      <dgm:t>
        <a:bodyPr/>
        <a:lstStyle/>
        <a:p>
          <a:endParaRPr lang="en-US"/>
        </a:p>
      </dgm:t>
    </dgm:pt>
    <dgm:pt modelId="{D4508F8F-D471-1443-A35B-4A5965CCD773}">
      <dgm:prSet/>
      <dgm:spPr/>
      <dgm:t>
        <a:bodyPr/>
        <a:lstStyle/>
        <a:p>
          <a:r>
            <a:rPr lang="en-US" b="0" i="0" baseline="0">
              <a:latin typeface="Avenir Light" panose="020B0402020203020204" pitchFamily="34" charset="77"/>
            </a:rPr>
            <a:t>Strategic </a:t>
          </a:r>
          <a:endParaRPr lang="en-US" b="0" i="0">
            <a:latin typeface="Avenir Light" panose="020B0402020203020204" pitchFamily="34" charset="77"/>
          </a:endParaRPr>
        </a:p>
      </dgm:t>
    </dgm:pt>
    <dgm:pt modelId="{655E9E31-0BA6-4546-8126-2E79BB9185EE}" type="parTrans" cxnId="{1EE26910-820E-D243-BE32-839B88CBB865}">
      <dgm:prSet/>
      <dgm:spPr/>
      <dgm:t>
        <a:bodyPr/>
        <a:lstStyle/>
        <a:p>
          <a:endParaRPr lang="en-US" b="0" i="0">
            <a:latin typeface="Avenir Light" panose="020B0402020203020204" pitchFamily="34" charset="77"/>
          </a:endParaRPr>
        </a:p>
      </dgm:t>
    </dgm:pt>
    <dgm:pt modelId="{82C10B4C-44F3-DA41-AB4C-F8D6399C07A8}" type="sibTrans" cxnId="{1EE26910-820E-D243-BE32-839B88CBB865}">
      <dgm:prSet/>
      <dgm:spPr/>
      <dgm:t>
        <a:bodyPr/>
        <a:lstStyle/>
        <a:p>
          <a:endParaRPr lang="en-US" b="0" i="0">
            <a:latin typeface="Avenir Light" panose="020B0402020203020204" pitchFamily="34" charset="77"/>
          </a:endParaRPr>
        </a:p>
      </dgm:t>
    </dgm:pt>
    <dgm:pt modelId="{3A49F0F2-B9F4-FC4F-A5B1-7035E3780033}">
      <dgm:prSet/>
      <dgm:spPr/>
      <dgm:t>
        <a:bodyPr/>
        <a:lstStyle/>
        <a:p>
          <a:r>
            <a:rPr lang="en-US" b="0" i="0" baseline="0" dirty="0">
              <a:latin typeface="Avenir Light" panose="020B0402020203020204" pitchFamily="34" charset="77"/>
            </a:rPr>
            <a:t>Help the organization achieve its business objectives</a:t>
          </a:r>
          <a:endParaRPr lang="en-US" b="0" i="0" dirty="0">
            <a:latin typeface="Avenir Light" panose="020B0402020203020204" pitchFamily="34" charset="77"/>
          </a:endParaRPr>
        </a:p>
      </dgm:t>
    </dgm:pt>
    <dgm:pt modelId="{B92B74F2-9603-2B40-885B-15FAB337AEF4}" type="parTrans" cxnId="{CA6C28BC-4E66-8341-A6E7-B5BA20E58C4B}">
      <dgm:prSet/>
      <dgm:spPr/>
      <dgm:t>
        <a:bodyPr/>
        <a:lstStyle/>
        <a:p>
          <a:endParaRPr lang="en-US" b="0" i="0">
            <a:latin typeface="Avenir Light" panose="020B0402020203020204" pitchFamily="34" charset="77"/>
          </a:endParaRPr>
        </a:p>
      </dgm:t>
    </dgm:pt>
    <dgm:pt modelId="{11EB210C-5167-B742-B2D1-AB578E864900}" type="sibTrans" cxnId="{CA6C28BC-4E66-8341-A6E7-B5BA20E58C4B}">
      <dgm:prSet/>
      <dgm:spPr/>
      <dgm:t>
        <a:bodyPr/>
        <a:lstStyle/>
        <a:p>
          <a:endParaRPr lang="en-US" b="0" i="0">
            <a:latin typeface="Avenir Light" panose="020B0402020203020204" pitchFamily="34" charset="77"/>
          </a:endParaRPr>
        </a:p>
      </dgm:t>
    </dgm:pt>
    <dgm:pt modelId="{1ACD625B-11F4-DD40-89F4-0581A140CD10}">
      <dgm:prSet/>
      <dgm:spPr/>
      <dgm:t>
        <a:bodyPr/>
        <a:lstStyle/>
        <a:p>
          <a:r>
            <a:rPr lang="en-US" b="0" i="0" baseline="0">
              <a:latin typeface="Avenir Light" panose="020B0402020203020204" pitchFamily="34" charset="77"/>
            </a:rPr>
            <a:t>Administrative</a:t>
          </a:r>
          <a:endParaRPr lang="en-US" b="0" i="0">
            <a:latin typeface="Avenir Light" panose="020B0402020203020204" pitchFamily="34" charset="77"/>
          </a:endParaRPr>
        </a:p>
      </dgm:t>
    </dgm:pt>
    <dgm:pt modelId="{F6356876-5473-644D-B5EC-3E44360C5DF3}" type="parTrans" cxnId="{70429772-8399-8244-B1EF-038322E43AC1}">
      <dgm:prSet/>
      <dgm:spPr/>
      <dgm:t>
        <a:bodyPr/>
        <a:lstStyle/>
        <a:p>
          <a:endParaRPr lang="en-US" b="0" i="0">
            <a:latin typeface="Avenir Light" panose="020B0402020203020204" pitchFamily="34" charset="77"/>
          </a:endParaRPr>
        </a:p>
      </dgm:t>
    </dgm:pt>
    <dgm:pt modelId="{FCB75691-628F-E44F-AC04-E3695B9CFC8A}" type="sibTrans" cxnId="{70429772-8399-8244-B1EF-038322E43AC1}">
      <dgm:prSet/>
      <dgm:spPr/>
      <dgm:t>
        <a:bodyPr/>
        <a:lstStyle/>
        <a:p>
          <a:endParaRPr lang="en-US" b="0" i="0">
            <a:latin typeface="Avenir Light" panose="020B0402020203020204" pitchFamily="34" charset="77"/>
          </a:endParaRPr>
        </a:p>
      </dgm:t>
    </dgm:pt>
    <dgm:pt modelId="{728BF47D-4609-704E-A1A6-44C703145C2D}">
      <dgm:prSet/>
      <dgm:spPr/>
      <dgm:t>
        <a:bodyPr/>
        <a:lstStyle/>
        <a:p>
          <a:r>
            <a:rPr lang="en-US" b="0" i="0" baseline="0" dirty="0">
              <a:latin typeface="Avenir Light" panose="020B0402020203020204" pitchFamily="34" charset="77"/>
            </a:rPr>
            <a:t>The ways in which organizations use the system to provide information about day-to-day decisions about salary, benefits, and recognition programs</a:t>
          </a:r>
          <a:endParaRPr lang="en-US" b="0" i="0" dirty="0">
            <a:latin typeface="Avenir Light" panose="020B0402020203020204" pitchFamily="34" charset="77"/>
          </a:endParaRPr>
        </a:p>
      </dgm:t>
    </dgm:pt>
    <dgm:pt modelId="{2D7B126E-6AFC-FD4D-B74B-0C9AF0885566}" type="parTrans" cxnId="{70CF8B54-81C7-6F4A-811F-488746932942}">
      <dgm:prSet/>
      <dgm:spPr/>
      <dgm:t>
        <a:bodyPr/>
        <a:lstStyle/>
        <a:p>
          <a:endParaRPr lang="en-US" b="0" i="0">
            <a:latin typeface="Avenir Light" panose="020B0402020203020204" pitchFamily="34" charset="77"/>
          </a:endParaRPr>
        </a:p>
      </dgm:t>
    </dgm:pt>
    <dgm:pt modelId="{0B6D35AF-24F9-6F44-BA0F-EFB44B31C9CD}" type="sibTrans" cxnId="{70CF8B54-81C7-6F4A-811F-488746932942}">
      <dgm:prSet/>
      <dgm:spPr/>
      <dgm:t>
        <a:bodyPr/>
        <a:lstStyle/>
        <a:p>
          <a:endParaRPr lang="en-US" b="0" i="0">
            <a:latin typeface="Avenir Light" panose="020B0402020203020204" pitchFamily="34" charset="77"/>
          </a:endParaRPr>
        </a:p>
      </dgm:t>
    </dgm:pt>
    <dgm:pt modelId="{64B3C817-6281-9A40-B5D5-E0D770EE6915}">
      <dgm:prSet/>
      <dgm:spPr/>
      <dgm:t>
        <a:bodyPr/>
        <a:lstStyle/>
        <a:p>
          <a:r>
            <a:rPr lang="en-US" b="0" i="0" baseline="0">
              <a:latin typeface="Avenir Light" panose="020B0402020203020204" pitchFamily="34" charset="77"/>
            </a:rPr>
            <a:t>Developmental</a:t>
          </a:r>
          <a:endParaRPr lang="en-US" b="0" i="0">
            <a:latin typeface="Avenir Light" panose="020B0402020203020204" pitchFamily="34" charset="77"/>
          </a:endParaRPr>
        </a:p>
      </dgm:t>
    </dgm:pt>
    <dgm:pt modelId="{5194F6AB-390C-2B42-879E-40A72CF8EB87}" type="parTrans" cxnId="{93880965-74F8-6C4E-8BA9-126059060435}">
      <dgm:prSet/>
      <dgm:spPr/>
      <dgm:t>
        <a:bodyPr/>
        <a:lstStyle/>
        <a:p>
          <a:endParaRPr lang="en-US" b="0" i="0">
            <a:latin typeface="Avenir Light" panose="020B0402020203020204" pitchFamily="34" charset="77"/>
          </a:endParaRPr>
        </a:p>
      </dgm:t>
    </dgm:pt>
    <dgm:pt modelId="{987C5476-4ABD-EB48-9FF6-553640FAB040}" type="sibTrans" cxnId="{93880965-74F8-6C4E-8BA9-126059060435}">
      <dgm:prSet/>
      <dgm:spPr/>
      <dgm:t>
        <a:bodyPr/>
        <a:lstStyle/>
        <a:p>
          <a:endParaRPr lang="en-US" b="0" i="0">
            <a:latin typeface="Avenir Light" panose="020B0402020203020204" pitchFamily="34" charset="77"/>
          </a:endParaRPr>
        </a:p>
      </dgm:t>
    </dgm:pt>
    <dgm:pt modelId="{CA69F8E2-7C07-6449-8C9F-AAC559D91407}">
      <dgm:prSet/>
      <dgm:spPr/>
      <dgm:t>
        <a:bodyPr/>
        <a:lstStyle/>
        <a:p>
          <a:r>
            <a:rPr lang="en-US" b="0" i="0" baseline="0" dirty="0">
              <a:latin typeface="Avenir Light" panose="020B0402020203020204" pitchFamily="34" charset="77"/>
            </a:rPr>
            <a:t>Serves as a basis for developing employees’ knowledge and skills</a:t>
          </a:r>
          <a:endParaRPr lang="en-US" b="0" i="0" dirty="0">
            <a:latin typeface="Avenir Light" panose="020B0402020203020204" pitchFamily="34" charset="77"/>
          </a:endParaRPr>
        </a:p>
      </dgm:t>
    </dgm:pt>
    <dgm:pt modelId="{4A82A12E-33EC-0141-AF54-4CB44F508403}" type="parTrans" cxnId="{7F50044F-9702-B147-9E81-122EDD21ADFB}">
      <dgm:prSet/>
      <dgm:spPr/>
      <dgm:t>
        <a:bodyPr/>
        <a:lstStyle/>
        <a:p>
          <a:endParaRPr lang="en-US" b="0" i="0">
            <a:latin typeface="Avenir Light" panose="020B0402020203020204" pitchFamily="34" charset="77"/>
          </a:endParaRPr>
        </a:p>
      </dgm:t>
    </dgm:pt>
    <dgm:pt modelId="{49DD4F3B-B939-4B45-8AC1-25B69B3D6529}" type="sibTrans" cxnId="{7F50044F-9702-B147-9E81-122EDD21ADFB}">
      <dgm:prSet/>
      <dgm:spPr/>
      <dgm:t>
        <a:bodyPr/>
        <a:lstStyle/>
        <a:p>
          <a:endParaRPr lang="en-US" b="0" i="0">
            <a:latin typeface="Avenir Light" panose="020B0402020203020204" pitchFamily="34" charset="77"/>
          </a:endParaRPr>
        </a:p>
      </dgm:t>
    </dgm:pt>
    <dgm:pt modelId="{052C8FAF-A1DC-DC42-AF24-5D197E951A5D}" type="pres">
      <dgm:prSet presAssocID="{259F687C-D77E-D54E-9564-7CA5F010F562}" presName="Name0" presStyleCnt="0">
        <dgm:presLayoutVars>
          <dgm:chPref val="3"/>
          <dgm:dir/>
          <dgm:animLvl val="lvl"/>
          <dgm:resizeHandles/>
        </dgm:presLayoutVars>
      </dgm:prSet>
      <dgm:spPr/>
    </dgm:pt>
    <dgm:pt modelId="{C084EBAE-5405-BB49-B69E-7518C6DE1071}" type="pres">
      <dgm:prSet presAssocID="{D4508F8F-D471-1443-A35B-4A5965CCD773}" presName="horFlow" presStyleCnt="0"/>
      <dgm:spPr/>
    </dgm:pt>
    <dgm:pt modelId="{C7A260C4-6BB3-2B40-9F64-B1D20B456E18}" type="pres">
      <dgm:prSet presAssocID="{D4508F8F-D471-1443-A35B-4A5965CCD773}" presName="bigChev" presStyleLbl="node1" presStyleIdx="0" presStyleCnt="3"/>
      <dgm:spPr/>
    </dgm:pt>
    <dgm:pt modelId="{C2E1616A-355A-9B46-B449-65C056188F3A}" type="pres">
      <dgm:prSet presAssocID="{B92B74F2-9603-2B40-885B-15FAB337AEF4}" presName="parTrans" presStyleCnt="0"/>
      <dgm:spPr/>
    </dgm:pt>
    <dgm:pt modelId="{A9941471-C68E-BD41-9641-CF947899D5FE}" type="pres">
      <dgm:prSet presAssocID="{3A49F0F2-B9F4-FC4F-A5B1-7035E3780033}" presName="node" presStyleLbl="alignAccFollowNode1" presStyleIdx="0" presStyleCnt="3" custScaleX="215677">
        <dgm:presLayoutVars>
          <dgm:bulletEnabled val="1"/>
        </dgm:presLayoutVars>
      </dgm:prSet>
      <dgm:spPr/>
    </dgm:pt>
    <dgm:pt modelId="{D14D64B1-74C6-464D-AF16-AF93D0D31471}" type="pres">
      <dgm:prSet presAssocID="{D4508F8F-D471-1443-A35B-4A5965CCD773}" presName="vSp" presStyleCnt="0"/>
      <dgm:spPr/>
    </dgm:pt>
    <dgm:pt modelId="{15E5859F-810C-1940-A13E-D0D459882E42}" type="pres">
      <dgm:prSet presAssocID="{1ACD625B-11F4-DD40-89F4-0581A140CD10}" presName="horFlow" presStyleCnt="0"/>
      <dgm:spPr/>
    </dgm:pt>
    <dgm:pt modelId="{DCD460EA-466F-DC46-9FC4-9E23290C5598}" type="pres">
      <dgm:prSet presAssocID="{1ACD625B-11F4-DD40-89F4-0581A140CD10}" presName="bigChev" presStyleLbl="node1" presStyleIdx="1" presStyleCnt="3"/>
      <dgm:spPr/>
    </dgm:pt>
    <dgm:pt modelId="{DCD06C44-29AC-8340-A2D5-7F11EAA2B9E8}" type="pres">
      <dgm:prSet presAssocID="{2D7B126E-6AFC-FD4D-B74B-0C9AF0885566}" presName="parTrans" presStyleCnt="0"/>
      <dgm:spPr/>
    </dgm:pt>
    <dgm:pt modelId="{F9BFC90A-060B-1C4D-B04A-CE4B1B9A213B}" type="pres">
      <dgm:prSet presAssocID="{728BF47D-4609-704E-A1A6-44C703145C2D}" presName="node" presStyleLbl="alignAccFollowNode1" presStyleIdx="1" presStyleCnt="3" custScaleX="215677">
        <dgm:presLayoutVars>
          <dgm:bulletEnabled val="1"/>
        </dgm:presLayoutVars>
      </dgm:prSet>
      <dgm:spPr/>
    </dgm:pt>
    <dgm:pt modelId="{7882BE45-C43A-514F-A387-BA402B86E796}" type="pres">
      <dgm:prSet presAssocID="{1ACD625B-11F4-DD40-89F4-0581A140CD10}" presName="vSp" presStyleCnt="0"/>
      <dgm:spPr/>
    </dgm:pt>
    <dgm:pt modelId="{DE06E899-31B3-6342-B8CE-009B79BD816C}" type="pres">
      <dgm:prSet presAssocID="{64B3C817-6281-9A40-B5D5-E0D770EE6915}" presName="horFlow" presStyleCnt="0"/>
      <dgm:spPr/>
    </dgm:pt>
    <dgm:pt modelId="{8565F9EB-050E-B84E-A2DC-7FCEE64DDEB7}" type="pres">
      <dgm:prSet presAssocID="{64B3C817-6281-9A40-B5D5-E0D770EE6915}" presName="bigChev" presStyleLbl="node1" presStyleIdx="2" presStyleCnt="3"/>
      <dgm:spPr/>
    </dgm:pt>
    <dgm:pt modelId="{615AFB0A-6C87-F043-8BC7-5326AD9EC40C}" type="pres">
      <dgm:prSet presAssocID="{4A82A12E-33EC-0141-AF54-4CB44F508403}" presName="parTrans" presStyleCnt="0"/>
      <dgm:spPr/>
    </dgm:pt>
    <dgm:pt modelId="{90252077-8EBE-CB4C-8926-68A20251BC31}" type="pres">
      <dgm:prSet presAssocID="{CA69F8E2-7C07-6449-8C9F-AAC559D91407}" presName="node" presStyleLbl="alignAccFollowNode1" presStyleIdx="2" presStyleCnt="3" custScaleX="215677">
        <dgm:presLayoutVars>
          <dgm:bulletEnabled val="1"/>
        </dgm:presLayoutVars>
      </dgm:prSet>
      <dgm:spPr/>
    </dgm:pt>
  </dgm:ptLst>
  <dgm:cxnLst>
    <dgm:cxn modelId="{1EE26910-820E-D243-BE32-839B88CBB865}" srcId="{259F687C-D77E-D54E-9564-7CA5F010F562}" destId="{D4508F8F-D471-1443-A35B-4A5965CCD773}" srcOrd="0" destOrd="0" parTransId="{655E9E31-0BA6-4546-8126-2E79BB9185EE}" sibTransId="{82C10B4C-44F3-DA41-AB4C-F8D6399C07A8}"/>
    <dgm:cxn modelId="{3D86901C-77EB-FF4D-B355-BBE53C93E850}" type="presOf" srcId="{CA69F8E2-7C07-6449-8C9F-AAC559D91407}" destId="{90252077-8EBE-CB4C-8926-68A20251BC31}" srcOrd="0" destOrd="0" presId="urn:microsoft.com/office/officeart/2005/8/layout/lProcess3"/>
    <dgm:cxn modelId="{36EB0421-94CA-8D46-B1FB-EA895374D30F}" type="presOf" srcId="{728BF47D-4609-704E-A1A6-44C703145C2D}" destId="{F9BFC90A-060B-1C4D-B04A-CE4B1B9A213B}" srcOrd="0" destOrd="0" presId="urn:microsoft.com/office/officeart/2005/8/layout/lProcess3"/>
    <dgm:cxn modelId="{6C501544-C1F6-F446-B1DD-88ED749E5148}" type="presOf" srcId="{64B3C817-6281-9A40-B5D5-E0D770EE6915}" destId="{8565F9EB-050E-B84E-A2DC-7FCEE64DDEB7}" srcOrd="0" destOrd="0" presId="urn:microsoft.com/office/officeart/2005/8/layout/lProcess3"/>
    <dgm:cxn modelId="{7F50044F-9702-B147-9E81-122EDD21ADFB}" srcId="{64B3C817-6281-9A40-B5D5-E0D770EE6915}" destId="{CA69F8E2-7C07-6449-8C9F-AAC559D91407}" srcOrd="0" destOrd="0" parTransId="{4A82A12E-33EC-0141-AF54-4CB44F508403}" sibTransId="{49DD4F3B-B939-4B45-8AC1-25B69B3D6529}"/>
    <dgm:cxn modelId="{70CF8B54-81C7-6F4A-811F-488746932942}" srcId="{1ACD625B-11F4-DD40-89F4-0581A140CD10}" destId="{728BF47D-4609-704E-A1A6-44C703145C2D}" srcOrd="0" destOrd="0" parTransId="{2D7B126E-6AFC-FD4D-B74B-0C9AF0885566}" sibTransId="{0B6D35AF-24F9-6F44-BA0F-EFB44B31C9CD}"/>
    <dgm:cxn modelId="{93880965-74F8-6C4E-8BA9-126059060435}" srcId="{259F687C-D77E-D54E-9564-7CA5F010F562}" destId="{64B3C817-6281-9A40-B5D5-E0D770EE6915}" srcOrd="2" destOrd="0" parTransId="{5194F6AB-390C-2B42-879E-40A72CF8EB87}" sibTransId="{987C5476-4ABD-EB48-9FF6-553640FAB040}"/>
    <dgm:cxn modelId="{EC18696E-B679-024D-B218-7F9B4A0FB2F2}" type="presOf" srcId="{D4508F8F-D471-1443-A35B-4A5965CCD773}" destId="{C7A260C4-6BB3-2B40-9F64-B1D20B456E18}" srcOrd="0" destOrd="0" presId="urn:microsoft.com/office/officeart/2005/8/layout/lProcess3"/>
    <dgm:cxn modelId="{70429772-8399-8244-B1EF-038322E43AC1}" srcId="{259F687C-D77E-D54E-9564-7CA5F010F562}" destId="{1ACD625B-11F4-DD40-89F4-0581A140CD10}" srcOrd="1" destOrd="0" parTransId="{F6356876-5473-644D-B5EC-3E44360C5DF3}" sibTransId="{FCB75691-628F-E44F-AC04-E3695B9CFC8A}"/>
    <dgm:cxn modelId="{CA6C28BC-4E66-8341-A6E7-B5BA20E58C4B}" srcId="{D4508F8F-D471-1443-A35B-4A5965CCD773}" destId="{3A49F0F2-B9F4-FC4F-A5B1-7035E3780033}" srcOrd="0" destOrd="0" parTransId="{B92B74F2-9603-2B40-885B-15FAB337AEF4}" sibTransId="{11EB210C-5167-B742-B2D1-AB578E864900}"/>
    <dgm:cxn modelId="{EE1095C5-7080-E34E-8299-74515A44E34B}" type="presOf" srcId="{3A49F0F2-B9F4-FC4F-A5B1-7035E3780033}" destId="{A9941471-C68E-BD41-9641-CF947899D5FE}" srcOrd="0" destOrd="0" presId="urn:microsoft.com/office/officeart/2005/8/layout/lProcess3"/>
    <dgm:cxn modelId="{69E67FC8-816E-FB41-8818-80414CDCD100}" type="presOf" srcId="{1ACD625B-11F4-DD40-89F4-0581A140CD10}" destId="{DCD460EA-466F-DC46-9FC4-9E23290C5598}" srcOrd="0" destOrd="0" presId="urn:microsoft.com/office/officeart/2005/8/layout/lProcess3"/>
    <dgm:cxn modelId="{8BE5F7DC-E01D-FC4B-9B7A-AC85B703BE66}" type="presOf" srcId="{259F687C-D77E-D54E-9564-7CA5F010F562}" destId="{052C8FAF-A1DC-DC42-AF24-5D197E951A5D}" srcOrd="0" destOrd="0" presId="urn:microsoft.com/office/officeart/2005/8/layout/lProcess3"/>
    <dgm:cxn modelId="{AACCF9B2-45AA-3648-8239-B129258EC0BA}" type="presParOf" srcId="{052C8FAF-A1DC-DC42-AF24-5D197E951A5D}" destId="{C084EBAE-5405-BB49-B69E-7518C6DE1071}" srcOrd="0" destOrd="0" presId="urn:microsoft.com/office/officeart/2005/8/layout/lProcess3"/>
    <dgm:cxn modelId="{94CFF901-2014-1C4C-B528-647C3366D878}" type="presParOf" srcId="{C084EBAE-5405-BB49-B69E-7518C6DE1071}" destId="{C7A260C4-6BB3-2B40-9F64-B1D20B456E18}" srcOrd="0" destOrd="0" presId="urn:microsoft.com/office/officeart/2005/8/layout/lProcess3"/>
    <dgm:cxn modelId="{8551EF93-58B7-404E-A96C-C7237642A038}" type="presParOf" srcId="{C084EBAE-5405-BB49-B69E-7518C6DE1071}" destId="{C2E1616A-355A-9B46-B449-65C056188F3A}" srcOrd="1" destOrd="0" presId="urn:microsoft.com/office/officeart/2005/8/layout/lProcess3"/>
    <dgm:cxn modelId="{913CE40E-6335-434C-AB56-0DA8293BF96C}" type="presParOf" srcId="{C084EBAE-5405-BB49-B69E-7518C6DE1071}" destId="{A9941471-C68E-BD41-9641-CF947899D5FE}" srcOrd="2" destOrd="0" presId="urn:microsoft.com/office/officeart/2005/8/layout/lProcess3"/>
    <dgm:cxn modelId="{82227D17-08E3-0649-AFAA-7925F1617FBA}" type="presParOf" srcId="{052C8FAF-A1DC-DC42-AF24-5D197E951A5D}" destId="{D14D64B1-74C6-464D-AF16-AF93D0D31471}" srcOrd="1" destOrd="0" presId="urn:microsoft.com/office/officeart/2005/8/layout/lProcess3"/>
    <dgm:cxn modelId="{926F25E2-70A3-7A40-BCA4-4B681A217592}" type="presParOf" srcId="{052C8FAF-A1DC-DC42-AF24-5D197E951A5D}" destId="{15E5859F-810C-1940-A13E-D0D459882E42}" srcOrd="2" destOrd="0" presId="urn:microsoft.com/office/officeart/2005/8/layout/lProcess3"/>
    <dgm:cxn modelId="{3E346E43-F0FF-3549-AB76-696056E3D6AA}" type="presParOf" srcId="{15E5859F-810C-1940-A13E-D0D459882E42}" destId="{DCD460EA-466F-DC46-9FC4-9E23290C5598}" srcOrd="0" destOrd="0" presId="urn:microsoft.com/office/officeart/2005/8/layout/lProcess3"/>
    <dgm:cxn modelId="{F0BDB955-3B08-0C41-93FD-DA42C38507A2}" type="presParOf" srcId="{15E5859F-810C-1940-A13E-D0D459882E42}" destId="{DCD06C44-29AC-8340-A2D5-7F11EAA2B9E8}" srcOrd="1" destOrd="0" presId="urn:microsoft.com/office/officeart/2005/8/layout/lProcess3"/>
    <dgm:cxn modelId="{C97A82A6-2959-CE49-93C4-5C06AAA83CA7}" type="presParOf" srcId="{15E5859F-810C-1940-A13E-D0D459882E42}" destId="{F9BFC90A-060B-1C4D-B04A-CE4B1B9A213B}" srcOrd="2" destOrd="0" presId="urn:microsoft.com/office/officeart/2005/8/layout/lProcess3"/>
    <dgm:cxn modelId="{F251B304-2736-D745-85D1-F8E4AB1532F7}" type="presParOf" srcId="{052C8FAF-A1DC-DC42-AF24-5D197E951A5D}" destId="{7882BE45-C43A-514F-A387-BA402B86E796}" srcOrd="3" destOrd="0" presId="urn:microsoft.com/office/officeart/2005/8/layout/lProcess3"/>
    <dgm:cxn modelId="{F1E39624-6486-6D42-B7D4-6EE04DB6DB82}" type="presParOf" srcId="{052C8FAF-A1DC-DC42-AF24-5D197E951A5D}" destId="{DE06E899-31B3-6342-B8CE-009B79BD816C}" srcOrd="4" destOrd="0" presId="urn:microsoft.com/office/officeart/2005/8/layout/lProcess3"/>
    <dgm:cxn modelId="{98AA9BDE-EBF3-9B4C-AD34-4290D72F60EC}" type="presParOf" srcId="{DE06E899-31B3-6342-B8CE-009B79BD816C}" destId="{8565F9EB-050E-B84E-A2DC-7FCEE64DDEB7}" srcOrd="0" destOrd="0" presId="urn:microsoft.com/office/officeart/2005/8/layout/lProcess3"/>
    <dgm:cxn modelId="{E7E8E689-A2FD-894C-BA7D-6572F451ED34}" type="presParOf" srcId="{DE06E899-31B3-6342-B8CE-009B79BD816C}" destId="{615AFB0A-6C87-F043-8BC7-5326AD9EC40C}" srcOrd="1" destOrd="0" presId="urn:microsoft.com/office/officeart/2005/8/layout/lProcess3"/>
    <dgm:cxn modelId="{70D3DBE1-6310-054E-9ADF-5CDE07F316BA}" type="presParOf" srcId="{DE06E899-31B3-6342-B8CE-009B79BD816C}" destId="{90252077-8EBE-CB4C-8926-68A20251BC31}" srcOrd="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9D6EED7-7035-431A-BCB1-B37C5ADBD55E}" type="doc">
      <dgm:prSet loTypeId="urn:microsoft.com/office/officeart/2005/8/layout/hChevron3" loCatId="process" qsTypeId="urn:microsoft.com/office/officeart/2005/8/quickstyle/simple1" qsCatId="simple" csTypeId="urn:microsoft.com/office/officeart/2005/8/colors/colorful5" csCatId="colorful"/>
      <dgm:spPr/>
      <dgm:t>
        <a:bodyPr/>
        <a:lstStyle/>
        <a:p>
          <a:endParaRPr lang="en-US"/>
        </a:p>
      </dgm:t>
    </dgm:pt>
    <dgm:pt modelId="{85A25582-E336-4C80-899B-95ACF2BFECC4}">
      <dgm:prSet custT="1"/>
      <dgm:spPr/>
      <dgm:t>
        <a:bodyPr/>
        <a:lstStyle/>
        <a:p>
          <a:r>
            <a:rPr lang="en-US" sz="2400" b="0" i="0" u="sng">
              <a:latin typeface="Avenir Light" panose="020B0402020203020204" pitchFamily="34" charset="77"/>
            </a:rPr>
            <a:t>Goal</a:t>
          </a:r>
          <a:r>
            <a:rPr lang="en-US" sz="2400" b="0" i="0">
              <a:latin typeface="Avenir Light" panose="020B0402020203020204" pitchFamily="34" charset="77"/>
            </a:rPr>
            <a:t>: what an individual is trying to accomplish; the object or aim of an action</a:t>
          </a:r>
        </a:p>
      </dgm:t>
    </dgm:pt>
    <dgm:pt modelId="{95AAF5DB-4A45-4CE4-86B5-37ACA3B80A83}" type="parTrans" cxnId="{63EC9D79-AAF3-4494-ACC7-0E450AE2C162}">
      <dgm:prSet/>
      <dgm:spPr/>
      <dgm:t>
        <a:bodyPr/>
        <a:lstStyle/>
        <a:p>
          <a:endParaRPr lang="en-US"/>
        </a:p>
      </dgm:t>
    </dgm:pt>
    <dgm:pt modelId="{7F3AA7BD-B4DF-4750-9FD9-6586D11D7263}" type="sibTrans" cxnId="{63EC9D79-AAF3-4494-ACC7-0E450AE2C162}">
      <dgm:prSet/>
      <dgm:spPr/>
      <dgm:t>
        <a:bodyPr/>
        <a:lstStyle/>
        <a:p>
          <a:endParaRPr lang="en-US"/>
        </a:p>
      </dgm:t>
    </dgm:pt>
    <dgm:pt modelId="{A3501675-C593-4BB0-ABC8-0316F1ED5756}">
      <dgm:prSet/>
      <dgm:spPr/>
      <dgm:t>
        <a:bodyPr/>
        <a:lstStyle/>
        <a:p>
          <a:r>
            <a:rPr lang="en-US" b="0" i="0">
              <a:latin typeface="Avenir Light" panose="020B0402020203020204" pitchFamily="34" charset="77"/>
            </a:rPr>
            <a:t>How goal setting works:</a:t>
          </a:r>
        </a:p>
      </dgm:t>
    </dgm:pt>
    <dgm:pt modelId="{55B6721A-6BFE-4B12-8FE8-412177557D0F}" type="parTrans" cxnId="{2EF9EF9F-C677-4154-8853-46EA471C540E}">
      <dgm:prSet/>
      <dgm:spPr/>
      <dgm:t>
        <a:bodyPr/>
        <a:lstStyle/>
        <a:p>
          <a:endParaRPr lang="en-US"/>
        </a:p>
      </dgm:t>
    </dgm:pt>
    <dgm:pt modelId="{A71A9B6C-0B4D-4A2F-83A3-FC74672789C2}" type="sibTrans" cxnId="{2EF9EF9F-C677-4154-8853-46EA471C540E}">
      <dgm:prSet/>
      <dgm:spPr/>
      <dgm:t>
        <a:bodyPr/>
        <a:lstStyle/>
        <a:p>
          <a:endParaRPr lang="en-US"/>
        </a:p>
      </dgm:t>
    </dgm:pt>
    <dgm:pt modelId="{A4050B7C-DB1D-43A2-A807-073D69F93987}">
      <dgm:prSet/>
      <dgm:spPr/>
      <dgm:t>
        <a:bodyPr/>
        <a:lstStyle/>
        <a:p>
          <a:r>
            <a:rPr lang="en-US" b="0" i="0">
              <a:latin typeface="Avenir Light" panose="020B0402020203020204" pitchFamily="34" charset="77"/>
            </a:rPr>
            <a:t>Direct attention and effort toward goal-relevant activities, and away from goal-irrelevant activities </a:t>
          </a:r>
        </a:p>
      </dgm:t>
    </dgm:pt>
    <dgm:pt modelId="{6DD4030F-A9E4-455B-B7B1-62B2CC03268F}" type="parTrans" cxnId="{16CA5E61-630C-4F1C-AB8A-3CF22FD5E6CB}">
      <dgm:prSet/>
      <dgm:spPr/>
      <dgm:t>
        <a:bodyPr/>
        <a:lstStyle/>
        <a:p>
          <a:endParaRPr lang="en-US"/>
        </a:p>
      </dgm:t>
    </dgm:pt>
    <dgm:pt modelId="{F962ED9C-51FF-4E1F-BD9F-C58C38A05F9C}" type="sibTrans" cxnId="{16CA5E61-630C-4F1C-AB8A-3CF22FD5E6CB}">
      <dgm:prSet/>
      <dgm:spPr/>
      <dgm:t>
        <a:bodyPr/>
        <a:lstStyle/>
        <a:p>
          <a:endParaRPr lang="en-US"/>
        </a:p>
      </dgm:t>
    </dgm:pt>
    <dgm:pt modelId="{60C85107-32D7-4426-81A7-A600641A68B0}">
      <dgm:prSet/>
      <dgm:spPr/>
      <dgm:t>
        <a:bodyPr/>
        <a:lstStyle/>
        <a:p>
          <a:r>
            <a:rPr lang="en-US" b="0" i="0">
              <a:latin typeface="Avenir Light" panose="020B0402020203020204" pitchFamily="34" charset="77"/>
            </a:rPr>
            <a:t>Gives employees clearer role perceptions</a:t>
          </a:r>
        </a:p>
      </dgm:t>
    </dgm:pt>
    <dgm:pt modelId="{82B91B5D-3FA9-425B-9B00-01EEDC1DF065}" type="parTrans" cxnId="{EF7AE984-FC9C-48E1-BF3E-21CF2EBEA236}">
      <dgm:prSet/>
      <dgm:spPr/>
      <dgm:t>
        <a:bodyPr/>
        <a:lstStyle/>
        <a:p>
          <a:endParaRPr lang="en-US"/>
        </a:p>
      </dgm:t>
    </dgm:pt>
    <dgm:pt modelId="{94C6BE21-942E-4CB1-AEBF-C37B5AED8669}" type="sibTrans" cxnId="{EF7AE984-FC9C-48E1-BF3E-21CF2EBEA236}">
      <dgm:prSet/>
      <dgm:spPr/>
      <dgm:t>
        <a:bodyPr/>
        <a:lstStyle/>
        <a:p>
          <a:endParaRPr lang="en-US"/>
        </a:p>
      </dgm:t>
    </dgm:pt>
    <dgm:pt modelId="{24ADD036-16B9-4A58-8D3E-191C00C1F659}">
      <dgm:prSet/>
      <dgm:spPr/>
      <dgm:t>
        <a:bodyPr/>
        <a:lstStyle/>
        <a:p>
          <a:r>
            <a:rPr lang="en-US" b="0" i="0">
              <a:latin typeface="Avenir Light" panose="020B0402020203020204" pitchFamily="34" charset="77"/>
            </a:rPr>
            <a:t>Increase persistence</a:t>
          </a:r>
        </a:p>
      </dgm:t>
    </dgm:pt>
    <dgm:pt modelId="{7B1CC99C-0469-4D88-BFB3-054F1E9B4201}" type="parTrans" cxnId="{916B95D5-021B-4FD7-A4F2-DC7B8257C743}">
      <dgm:prSet/>
      <dgm:spPr/>
      <dgm:t>
        <a:bodyPr/>
        <a:lstStyle/>
        <a:p>
          <a:endParaRPr lang="en-US"/>
        </a:p>
      </dgm:t>
    </dgm:pt>
    <dgm:pt modelId="{D0CBBCA2-97F5-44FA-921C-BAE00D487845}" type="sibTrans" cxnId="{916B95D5-021B-4FD7-A4F2-DC7B8257C743}">
      <dgm:prSet/>
      <dgm:spPr/>
      <dgm:t>
        <a:bodyPr/>
        <a:lstStyle/>
        <a:p>
          <a:endParaRPr lang="en-US"/>
        </a:p>
      </dgm:t>
    </dgm:pt>
    <dgm:pt modelId="{B704CC3D-A6F7-4841-B546-E209A93B0687}">
      <dgm:prSet/>
      <dgm:spPr/>
      <dgm:t>
        <a:bodyPr/>
        <a:lstStyle/>
        <a:p>
          <a:r>
            <a:rPr lang="en-US" b="0" i="0">
              <a:latin typeface="Avenir Light" panose="020B0402020203020204" pitchFamily="34" charset="77"/>
            </a:rPr>
            <a:t>Foster the development and application of task strategies and action plans</a:t>
          </a:r>
        </a:p>
      </dgm:t>
    </dgm:pt>
    <dgm:pt modelId="{3C5266C6-3F1C-470C-B981-F99F06D430F6}" type="parTrans" cxnId="{F427154C-8C7B-4052-8611-62FBA195A2F6}">
      <dgm:prSet/>
      <dgm:spPr/>
      <dgm:t>
        <a:bodyPr/>
        <a:lstStyle/>
        <a:p>
          <a:endParaRPr lang="en-US"/>
        </a:p>
      </dgm:t>
    </dgm:pt>
    <dgm:pt modelId="{F70B697B-4290-4E5B-9490-A95FCE61A4E4}" type="sibTrans" cxnId="{F427154C-8C7B-4052-8611-62FBA195A2F6}">
      <dgm:prSet/>
      <dgm:spPr/>
      <dgm:t>
        <a:bodyPr/>
        <a:lstStyle/>
        <a:p>
          <a:endParaRPr lang="en-US"/>
        </a:p>
      </dgm:t>
    </dgm:pt>
    <dgm:pt modelId="{78CF7978-5423-BA48-ABB3-8698F90F99C6}" type="pres">
      <dgm:prSet presAssocID="{49D6EED7-7035-431A-BCB1-B37C5ADBD55E}" presName="Name0" presStyleCnt="0">
        <dgm:presLayoutVars>
          <dgm:dir/>
          <dgm:resizeHandles val="exact"/>
        </dgm:presLayoutVars>
      </dgm:prSet>
      <dgm:spPr/>
    </dgm:pt>
    <dgm:pt modelId="{1D1B1F57-A8B9-7C48-8179-12A99D198E5E}" type="pres">
      <dgm:prSet presAssocID="{85A25582-E336-4C80-899B-95ACF2BFECC4}" presName="parAndChTx" presStyleLbl="node1" presStyleIdx="0" presStyleCnt="2">
        <dgm:presLayoutVars>
          <dgm:bulletEnabled val="1"/>
        </dgm:presLayoutVars>
      </dgm:prSet>
      <dgm:spPr/>
    </dgm:pt>
    <dgm:pt modelId="{81B027A1-B26B-AE47-B0D0-42E68362C1F0}" type="pres">
      <dgm:prSet presAssocID="{7F3AA7BD-B4DF-4750-9FD9-6586D11D7263}" presName="parAndChSpace" presStyleCnt="0"/>
      <dgm:spPr/>
    </dgm:pt>
    <dgm:pt modelId="{B50AA60F-11BA-FA47-8D2D-BBBCE925D3C1}" type="pres">
      <dgm:prSet presAssocID="{A3501675-C593-4BB0-ABC8-0316F1ED5756}" presName="parAndChTx" presStyleLbl="node1" presStyleIdx="1" presStyleCnt="2">
        <dgm:presLayoutVars>
          <dgm:bulletEnabled val="1"/>
        </dgm:presLayoutVars>
      </dgm:prSet>
      <dgm:spPr/>
    </dgm:pt>
  </dgm:ptLst>
  <dgm:cxnLst>
    <dgm:cxn modelId="{B180F704-7B7A-864D-BF96-21715B175559}" type="presOf" srcId="{49D6EED7-7035-431A-BCB1-B37C5ADBD55E}" destId="{78CF7978-5423-BA48-ABB3-8698F90F99C6}" srcOrd="0" destOrd="0" presId="urn:microsoft.com/office/officeart/2005/8/layout/hChevron3"/>
    <dgm:cxn modelId="{FAD7FD0B-1559-7A4C-B507-478B9D82AB0C}" type="presOf" srcId="{24ADD036-16B9-4A58-8D3E-191C00C1F659}" destId="{B50AA60F-11BA-FA47-8D2D-BBBCE925D3C1}" srcOrd="0" destOrd="3" presId="urn:microsoft.com/office/officeart/2005/8/layout/hChevron3"/>
    <dgm:cxn modelId="{9D576519-C723-124C-AEF1-91713DFD9910}" type="presOf" srcId="{B704CC3D-A6F7-4841-B546-E209A93B0687}" destId="{B50AA60F-11BA-FA47-8D2D-BBBCE925D3C1}" srcOrd="0" destOrd="4" presId="urn:microsoft.com/office/officeart/2005/8/layout/hChevron3"/>
    <dgm:cxn modelId="{F427154C-8C7B-4052-8611-62FBA195A2F6}" srcId="{A3501675-C593-4BB0-ABC8-0316F1ED5756}" destId="{B704CC3D-A6F7-4841-B546-E209A93B0687}" srcOrd="3" destOrd="0" parTransId="{3C5266C6-3F1C-470C-B981-F99F06D430F6}" sibTransId="{F70B697B-4290-4E5B-9490-A95FCE61A4E4}"/>
    <dgm:cxn modelId="{87196C53-6D45-1A42-ACA5-AFB2E4ED1713}" type="presOf" srcId="{60C85107-32D7-4426-81A7-A600641A68B0}" destId="{B50AA60F-11BA-FA47-8D2D-BBBCE925D3C1}" srcOrd="0" destOrd="2" presId="urn:microsoft.com/office/officeart/2005/8/layout/hChevron3"/>
    <dgm:cxn modelId="{16CA5E61-630C-4F1C-AB8A-3CF22FD5E6CB}" srcId="{A3501675-C593-4BB0-ABC8-0316F1ED5756}" destId="{A4050B7C-DB1D-43A2-A807-073D69F93987}" srcOrd="0" destOrd="0" parTransId="{6DD4030F-A9E4-455B-B7B1-62B2CC03268F}" sibTransId="{F962ED9C-51FF-4E1F-BD9F-C58C38A05F9C}"/>
    <dgm:cxn modelId="{63EC9D79-AAF3-4494-ACC7-0E450AE2C162}" srcId="{49D6EED7-7035-431A-BCB1-B37C5ADBD55E}" destId="{85A25582-E336-4C80-899B-95ACF2BFECC4}" srcOrd="0" destOrd="0" parTransId="{95AAF5DB-4A45-4CE4-86B5-37ACA3B80A83}" sibTransId="{7F3AA7BD-B4DF-4750-9FD9-6586D11D7263}"/>
    <dgm:cxn modelId="{EF7AE984-FC9C-48E1-BF3E-21CF2EBEA236}" srcId="{A3501675-C593-4BB0-ABC8-0316F1ED5756}" destId="{60C85107-32D7-4426-81A7-A600641A68B0}" srcOrd="1" destOrd="0" parTransId="{82B91B5D-3FA9-425B-9B00-01EEDC1DF065}" sibTransId="{94C6BE21-942E-4CB1-AEBF-C37B5AED8669}"/>
    <dgm:cxn modelId="{2EF9EF9F-C677-4154-8853-46EA471C540E}" srcId="{49D6EED7-7035-431A-BCB1-B37C5ADBD55E}" destId="{A3501675-C593-4BB0-ABC8-0316F1ED5756}" srcOrd="1" destOrd="0" parTransId="{55B6721A-6BFE-4B12-8FE8-412177557D0F}" sibTransId="{A71A9B6C-0B4D-4A2F-83A3-FC74672789C2}"/>
    <dgm:cxn modelId="{6D68B9B1-F564-BC4F-ABD5-8A784CE710FD}" type="presOf" srcId="{A4050B7C-DB1D-43A2-A807-073D69F93987}" destId="{B50AA60F-11BA-FA47-8D2D-BBBCE925D3C1}" srcOrd="0" destOrd="1" presId="urn:microsoft.com/office/officeart/2005/8/layout/hChevron3"/>
    <dgm:cxn modelId="{916B95D5-021B-4FD7-A4F2-DC7B8257C743}" srcId="{A3501675-C593-4BB0-ABC8-0316F1ED5756}" destId="{24ADD036-16B9-4A58-8D3E-191C00C1F659}" srcOrd="2" destOrd="0" parTransId="{7B1CC99C-0469-4D88-BFB3-054F1E9B4201}" sibTransId="{D0CBBCA2-97F5-44FA-921C-BAE00D487845}"/>
    <dgm:cxn modelId="{06E913E4-65D1-7F4F-9FAD-289071E7B4B6}" type="presOf" srcId="{85A25582-E336-4C80-899B-95ACF2BFECC4}" destId="{1D1B1F57-A8B9-7C48-8179-12A99D198E5E}" srcOrd="0" destOrd="0" presId="urn:microsoft.com/office/officeart/2005/8/layout/hChevron3"/>
    <dgm:cxn modelId="{886700F6-1D86-5C4C-B5BC-FAF10C848E9E}" type="presOf" srcId="{A3501675-C593-4BB0-ABC8-0316F1ED5756}" destId="{B50AA60F-11BA-FA47-8D2D-BBBCE925D3C1}" srcOrd="0" destOrd="0" presId="urn:microsoft.com/office/officeart/2005/8/layout/hChevron3"/>
    <dgm:cxn modelId="{17CC2F25-7055-C24A-85EF-67A839DB942C}" type="presParOf" srcId="{78CF7978-5423-BA48-ABB3-8698F90F99C6}" destId="{1D1B1F57-A8B9-7C48-8179-12A99D198E5E}" srcOrd="0" destOrd="0" presId="urn:microsoft.com/office/officeart/2005/8/layout/hChevron3"/>
    <dgm:cxn modelId="{9FDC4E8E-5248-1442-9D93-BCAA07776FCF}" type="presParOf" srcId="{78CF7978-5423-BA48-ABB3-8698F90F99C6}" destId="{81B027A1-B26B-AE47-B0D0-42E68362C1F0}" srcOrd="1" destOrd="0" presId="urn:microsoft.com/office/officeart/2005/8/layout/hChevron3"/>
    <dgm:cxn modelId="{2E04FB18-8370-DA49-8A4A-1DD3674D3CE8}" type="presParOf" srcId="{78CF7978-5423-BA48-ABB3-8698F90F99C6}" destId="{B50AA60F-11BA-FA47-8D2D-BBBCE925D3C1}" srcOrd="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0A39264-F8FF-4D62-A8F6-3DAE9659C21C}" type="doc">
      <dgm:prSet loTypeId="urn:microsoft.com/office/officeart/2005/8/layout/hierarchy3" loCatId="hierarchy" qsTypeId="urn:microsoft.com/office/officeart/2005/8/quickstyle/simple1" qsCatId="simple" csTypeId="urn:microsoft.com/office/officeart/2005/8/colors/colorful5" csCatId="colorful" phldr="1"/>
      <dgm:spPr/>
      <dgm:t>
        <a:bodyPr/>
        <a:lstStyle/>
        <a:p>
          <a:endParaRPr lang="en-US"/>
        </a:p>
      </dgm:t>
    </dgm:pt>
    <dgm:pt modelId="{6B831673-DD83-4009-AB2C-07E74156FC4E}">
      <dgm:prSet/>
      <dgm:spPr/>
      <dgm:t>
        <a:bodyPr/>
        <a:lstStyle/>
        <a:p>
          <a:r>
            <a:rPr lang="en-US" b="0" i="0" u="sng">
              <a:latin typeface="Avenir Light" panose="020B0402020203020204" pitchFamily="34" charset="77"/>
            </a:rPr>
            <a:t>S</a:t>
          </a:r>
          <a:r>
            <a:rPr lang="en-US" b="0" i="0">
              <a:latin typeface="Avenir Light" panose="020B0402020203020204" pitchFamily="34" charset="77"/>
            </a:rPr>
            <a:t>pecific</a:t>
          </a:r>
        </a:p>
      </dgm:t>
    </dgm:pt>
    <dgm:pt modelId="{557CA925-4414-4F7D-AA9C-3AEAAE122F85}" type="parTrans" cxnId="{B8C9BCE9-6C7A-4461-870C-E20A7787FE79}">
      <dgm:prSet/>
      <dgm:spPr/>
      <dgm:t>
        <a:bodyPr/>
        <a:lstStyle/>
        <a:p>
          <a:endParaRPr lang="en-US" b="0" i="0">
            <a:latin typeface="Avenir Light" panose="020B0402020203020204" pitchFamily="34" charset="77"/>
          </a:endParaRPr>
        </a:p>
      </dgm:t>
    </dgm:pt>
    <dgm:pt modelId="{2EB4C21A-16A6-480C-B45A-A267F0BAAE44}" type="sibTrans" cxnId="{B8C9BCE9-6C7A-4461-870C-E20A7787FE79}">
      <dgm:prSet/>
      <dgm:spPr/>
      <dgm:t>
        <a:bodyPr/>
        <a:lstStyle/>
        <a:p>
          <a:endParaRPr lang="en-US" b="0" i="0">
            <a:latin typeface="Avenir Light" panose="020B0402020203020204" pitchFamily="34" charset="77"/>
          </a:endParaRPr>
        </a:p>
      </dgm:t>
    </dgm:pt>
    <dgm:pt modelId="{79DBB3C6-E77D-4831-811C-66D100250BFE}">
      <dgm:prSet/>
      <dgm:spPr/>
      <dgm:t>
        <a:bodyPr/>
        <a:lstStyle/>
        <a:p>
          <a:r>
            <a:rPr lang="en-US" b="0" i="0">
              <a:latin typeface="Avenir Light" panose="020B0402020203020204" pitchFamily="34" charset="77"/>
            </a:rPr>
            <a:t>What, how, where, when, and with whom is the task to be accomplished</a:t>
          </a:r>
        </a:p>
      </dgm:t>
    </dgm:pt>
    <dgm:pt modelId="{60FCE460-F32E-4315-AE87-1F5804C5A31F}" type="parTrans" cxnId="{D08CC5D5-C976-4479-9962-3C96435FDC03}">
      <dgm:prSet/>
      <dgm:spPr/>
      <dgm:t>
        <a:bodyPr/>
        <a:lstStyle/>
        <a:p>
          <a:endParaRPr lang="en-US" b="0" i="0">
            <a:latin typeface="Avenir Light" panose="020B0402020203020204" pitchFamily="34" charset="77"/>
          </a:endParaRPr>
        </a:p>
      </dgm:t>
    </dgm:pt>
    <dgm:pt modelId="{CC3B9380-044A-4C7C-93DF-0F9EEC73C7FB}" type="sibTrans" cxnId="{D08CC5D5-C976-4479-9962-3C96435FDC03}">
      <dgm:prSet/>
      <dgm:spPr/>
      <dgm:t>
        <a:bodyPr/>
        <a:lstStyle/>
        <a:p>
          <a:endParaRPr lang="en-US" b="0" i="0">
            <a:latin typeface="Avenir Light" panose="020B0402020203020204" pitchFamily="34" charset="77"/>
          </a:endParaRPr>
        </a:p>
      </dgm:t>
    </dgm:pt>
    <dgm:pt modelId="{5B637A59-EBB2-4586-A4E0-4B851F8B0671}">
      <dgm:prSet/>
      <dgm:spPr/>
      <dgm:t>
        <a:bodyPr/>
        <a:lstStyle/>
        <a:p>
          <a:r>
            <a:rPr lang="en-US" b="0" i="0" u="sng">
              <a:latin typeface="Avenir Light" panose="020B0402020203020204" pitchFamily="34" charset="77"/>
            </a:rPr>
            <a:t>M</a:t>
          </a:r>
          <a:r>
            <a:rPr lang="en-US" b="0" i="0">
              <a:latin typeface="Avenir Light" panose="020B0402020203020204" pitchFamily="34" charset="77"/>
            </a:rPr>
            <a:t>easurable</a:t>
          </a:r>
        </a:p>
      </dgm:t>
    </dgm:pt>
    <dgm:pt modelId="{799F7849-26A4-44FF-AF9A-F89B5DC6AD52}" type="parTrans" cxnId="{64AB2C2F-2791-4D91-B4BD-30EE7DE6B86F}">
      <dgm:prSet/>
      <dgm:spPr/>
      <dgm:t>
        <a:bodyPr/>
        <a:lstStyle/>
        <a:p>
          <a:endParaRPr lang="en-US" b="0" i="0">
            <a:latin typeface="Avenir Light" panose="020B0402020203020204" pitchFamily="34" charset="77"/>
          </a:endParaRPr>
        </a:p>
      </dgm:t>
    </dgm:pt>
    <dgm:pt modelId="{7CBEC188-FDFF-4B22-A0AA-49BA3208035D}" type="sibTrans" cxnId="{64AB2C2F-2791-4D91-B4BD-30EE7DE6B86F}">
      <dgm:prSet/>
      <dgm:spPr/>
      <dgm:t>
        <a:bodyPr/>
        <a:lstStyle/>
        <a:p>
          <a:endParaRPr lang="en-US" b="0" i="0">
            <a:latin typeface="Avenir Light" panose="020B0402020203020204" pitchFamily="34" charset="77"/>
          </a:endParaRPr>
        </a:p>
      </dgm:t>
    </dgm:pt>
    <dgm:pt modelId="{F8023C2A-4938-48C8-9E78-D4C6A6CE109A}">
      <dgm:prSet/>
      <dgm:spPr/>
      <dgm:t>
        <a:bodyPr/>
        <a:lstStyle/>
        <a:p>
          <a:r>
            <a:rPr lang="en-US" b="0" i="0">
              <a:latin typeface="Avenir Light" panose="020B0402020203020204" pitchFamily="34" charset="77"/>
            </a:rPr>
            <a:t>How much, how well, at what cost </a:t>
          </a:r>
        </a:p>
      </dgm:t>
    </dgm:pt>
    <dgm:pt modelId="{EB6BFA25-F9FB-430F-8232-CAFC48D68803}" type="parTrans" cxnId="{85B07701-50FD-425E-AD63-53E1FBEF1C18}">
      <dgm:prSet/>
      <dgm:spPr/>
      <dgm:t>
        <a:bodyPr/>
        <a:lstStyle/>
        <a:p>
          <a:endParaRPr lang="en-US" b="0" i="0">
            <a:latin typeface="Avenir Light" panose="020B0402020203020204" pitchFamily="34" charset="77"/>
          </a:endParaRPr>
        </a:p>
      </dgm:t>
    </dgm:pt>
    <dgm:pt modelId="{010A1BCD-7768-47A0-8C7B-50A1A084DC3B}" type="sibTrans" cxnId="{85B07701-50FD-425E-AD63-53E1FBEF1C18}">
      <dgm:prSet/>
      <dgm:spPr/>
      <dgm:t>
        <a:bodyPr/>
        <a:lstStyle/>
        <a:p>
          <a:endParaRPr lang="en-US" b="0" i="0">
            <a:latin typeface="Avenir Light" panose="020B0402020203020204" pitchFamily="34" charset="77"/>
          </a:endParaRPr>
        </a:p>
      </dgm:t>
    </dgm:pt>
    <dgm:pt modelId="{7D4143FE-D138-4720-8E11-B83B95F3C3B5}">
      <dgm:prSet/>
      <dgm:spPr/>
      <dgm:t>
        <a:bodyPr/>
        <a:lstStyle/>
        <a:p>
          <a:r>
            <a:rPr lang="en-US" b="0" i="0" u="sng">
              <a:latin typeface="Avenir Light" panose="020B0402020203020204" pitchFamily="34" charset="77"/>
            </a:rPr>
            <a:t>A</a:t>
          </a:r>
          <a:r>
            <a:rPr lang="en-US" b="0" i="0">
              <a:latin typeface="Avenir Light" panose="020B0402020203020204" pitchFamily="34" charset="77"/>
            </a:rPr>
            <a:t>chievable</a:t>
          </a:r>
        </a:p>
      </dgm:t>
    </dgm:pt>
    <dgm:pt modelId="{761B3535-4C32-4183-95B1-209F3A051FD8}" type="parTrans" cxnId="{C9FF2BFA-121B-4B6E-A858-CC80450BB0AC}">
      <dgm:prSet/>
      <dgm:spPr/>
      <dgm:t>
        <a:bodyPr/>
        <a:lstStyle/>
        <a:p>
          <a:endParaRPr lang="en-US" b="0" i="0">
            <a:latin typeface="Avenir Light" panose="020B0402020203020204" pitchFamily="34" charset="77"/>
          </a:endParaRPr>
        </a:p>
      </dgm:t>
    </dgm:pt>
    <dgm:pt modelId="{90CFCF78-E787-4C3D-AFB2-FCE7E1E187AB}" type="sibTrans" cxnId="{C9FF2BFA-121B-4B6E-A858-CC80450BB0AC}">
      <dgm:prSet/>
      <dgm:spPr/>
      <dgm:t>
        <a:bodyPr/>
        <a:lstStyle/>
        <a:p>
          <a:endParaRPr lang="en-US" b="0" i="0">
            <a:latin typeface="Avenir Light" panose="020B0402020203020204" pitchFamily="34" charset="77"/>
          </a:endParaRPr>
        </a:p>
      </dgm:t>
    </dgm:pt>
    <dgm:pt modelId="{E3688EEF-8FCD-4F69-BAE1-9E1821BC9D75}">
      <dgm:prSet/>
      <dgm:spPr/>
      <dgm:t>
        <a:bodyPr/>
        <a:lstStyle/>
        <a:p>
          <a:r>
            <a:rPr lang="en-US" b="0" i="0">
              <a:latin typeface="Avenir Light" panose="020B0402020203020204" pitchFamily="34" charset="77"/>
            </a:rPr>
            <a:t>Challenging, yet realistic; (E</a:t>
          </a:r>
          <a:r>
            <a:rPr lang="en-US" b="0" i="0">
              <a:latin typeface="Avenir Light" panose="020B0402020203020204" pitchFamily="34" charset="77"/>
              <a:sym typeface="Wingdings" panose="05000000000000000000" pitchFamily="2" charset="2"/>
            </a:rPr>
            <a:t></a:t>
          </a:r>
          <a:r>
            <a:rPr lang="en-US" b="0" i="0">
              <a:latin typeface="Avenir Light" panose="020B0402020203020204" pitchFamily="34" charset="77"/>
            </a:rPr>
            <a:t>P)</a:t>
          </a:r>
        </a:p>
      </dgm:t>
    </dgm:pt>
    <dgm:pt modelId="{24B682F1-67DE-4505-B541-ABE8255BE432}" type="parTrans" cxnId="{62856024-139D-4B22-8E2D-25FB6F400CEC}">
      <dgm:prSet/>
      <dgm:spPr/>
      <dgm:t>
        <a:bodyPr/>
        <a:lstStyle/>
        <a:p>
          <a:endParaRPr lang="en-US" b="0" i="0">
            <a:latin typeface="Avenir Light" panose="020B0402020203020204" pitchFamily="34" charset="77"/>
          </a:endParaRPr>
        </a:p>
      </dgm:t>
    </dgm:pt>
    <dgm:pt modelId="{3433EC8F-9B55-4179-8B3B-937CF6D99462}" type="sibTrans" cxnId="{62856024-139D-4B22-8E2D-25FB6F400CEC}">
      <dgm:prSet/>
      <dgm:spPr/>
      <dgm:t>
        <a:bodyPr/>
        <a:lstStyle/>
        <a:p>
          <a:endParaRPr lang="en-US" b="0" i="0">
            <a:latin typeface="Avenir Light" panose="020B0402020203020204" pitchFamily="34" charset="77"/>
          </a:endParaRPr>
        </a:p>
      </dgm:t>
    </dgm:pt>
    <dgm:pt modelId="{3B82D426-EA34-4119-B60B-345024E4CAB3}">
      <dgm:prSet/>
      <dgm:spPr/>
      <dgm:t>
        <a:bodyPr/>
        <a:lstStyle/>
        <a:p>
          <a:r>
            <a:rPr lang="en-US" b="0" i="0" u="sng">
              <a:latin typeface="Avenir Light" panose="020B0402020203020204" pitchFamily="34" charset="77"/>
            </a:rPr>
            <a:t>R</a:t>
          </a:r>
          <a:r>
            <a:rPr lang="en-US" b="0" i="0">
              <a:latin typeface="Avenir Light" panose="020B0402020203020204" pitchFamily="34" charset="77"/>
            </a:rPr>
            <a:t>elevant</a:t>
          </a:r>
        </a:p>
      </dgm:t>
    </dgm:pt>
    <dgm:pt modelId="{1DD69E17-7CEA-44BA-9321-688E0952990D}" type="parTrans" cxnId="{F8E47AFD-B21A-4E77-A6A8-C7D16FFEB712}">
      <dgm:prSet/>
      <dgm:spPr/>
      <dgm:t>
        <a:bodyPr/>
        <a:lstStyle/>
        <a:p>
          <a:endParaRPr lang="en-US" b="0" i="0">
            <a:latin typeface="Avenir Light" panose="020B0402020203020204" pitchFamily="34" charset="77"/>
          </a:endParaRPr>
        </a:p>
      </dgm:t>
    </dgm:pt>
    <dgm:pt modelId="{B5A39D88-4263-452F-9CAD-FB1B24182573}" type="sibTrans" cxnId="{F8E47AFD-B21A-4E77-A6A8-C7D16FFEB712}">
      <dgm:prSet/>
      <dgm:spPr/>
      <dgm:t>
        <a:bodyPr/>
        <a:lstStyle/>
        <a:p>
          <a:endParaRPr lang="en-US" b="0" i="0">
            <a:latin typeface="Avenir Light" panose="020B0402020203020204" pitchFamily="34" charset="77"/>
          </a:endParaRPr>
        </a:p>
      </dgm:t>
    </dgm:pt>
    <dgm:pt modelId="{2F7F9903-59EE-4AA2-843E-EAA997E1DFF3}">
      <dgm:prSet/>
      <dgm:spPr/>
      <dgm:t>
        <a:bodyPr/>
        <a:lstStyle/>
        <a:p>
          <a:r>
            <a:rPr lang="en-US" b="0" i="0">
              <a:latin typeface="Avenir Light" panose="020B0402020203020204" pitchFamily="34" charset="77"/>
            </a:rPr>
            <a:t>Relevant to an individual’s job, and within his/her control</a:t>
          </a:r>
        </a:p>
      </dgm:t>
    </dgm:pt>
    <dgm:pt modelId="{E4B83FB2-4B20-4334-8175-1D932CC6C95F}" type="parTrans" cxnId="{FF7732EC-848E-4514-83F3-1CF01C3F01DF}">
      <dgm:prSet/>
      <dgm:spPr/>
      <dgm:t>
        <a:bodyPr/>
        <a:lstStyle/>
        <a:p>
          <a:endParaRPr lang="en-US" b="0" i="0">
            <a:latin typeface="Avenir Light" panose="020B0402020203020204" pitchFamily="34" charset="77"/>
          </a:endParaRPr>
        </a:p>
      </dgm:t>
    </dgm:pt>
    <dgm:pt modelId="{FD9A8E00-198A-402B-B327-A0AC8C44F940}" type="sibTrans" cxnId="{FF7732EC-848E-4514-83F3-1CF01C3F01DF}">
      <dgm:prSet/>
      <dgm:spPr/>
      <dgm:t>
        <a:bodyPr/>
        <a:lstStyle/>
        <a:p>
          <a:endParaRPr lang="en-US" b="0" i="0">
            <a:latin typeface="Avenir Light" panose="020B0402020203020204" pitchFamily="34" charset="77"/>
          </a:endParaRPr>
        </a:p>
      </dgm:t>
    </dgm:pt>
    <dgm:pt modelId="{8D73995D-9AFE-4518-A96D-42A693CA856A}">
      <dgm:prSet/>
      <dgm:spPr/>
      <dgm:t>
        <a:bodyPr/>
        <a:lstStyle/>
        <a:p>
          <a:r>
            <a:rPr lang="en-US" b="0" i="0" u="sng">
              <a:latin typeface="Avenir Light" panose="020B0402020203020204" pitchFamily="34" charset="77"/>
            </a:rPr>
            <a:t>T</a:t>
          </a:r>
          <a:r>
            <a:rPr lang="en-US" b="0" i="0">
              <a:latin typeface="Avenir Light" panose="020B0402020203020204" pitchFamily="34" charset="77"/>
            </a:rPr>
            <a:t>ime-bound</a:t>
          </a:r>
        </a:p>
      </dgm:t>
    </dgm:pt>
    <dgm:pt modelId="{AEF667C3-32D1-46AC-A74A-02766262B67C}" type="parTrans" cxnId="{AA6E16D7-C4F7-4FA8-B710-FAF4CE067B1F}">
      <dgm:prSet/>
      <dgm:spPr/>
      <dgm:t>
        <a:bodyPr/>
        <a:lstStyle/>
        <a:p>
          <a:endParaRPr lang="en-US" b="0" i="0">
            <a:latin typeface="Avenir Light" panose="020B0402020203020204" pitchFamily="34" charset="77"/>
          </a:endParaRPr>
        </a:p>
      </dgm:t>
    </dgm:pt>
    <dgm:pt modelId="{5C04F659-B6AA-44D0-8A98-40EF846DDF62}" type="sibTrans" cxnId="{AA6E16D7-C4F7-4FA8-B710-FAF4CE067B1F}">
      <dgm:prSet/>
      <dgm:spPr/>
      <dgm:t>
        <a:bodyPr/>
        <a:lstStyle/>
        <a:p>
          <a:endParaRPr lang="en-US" b="0" i="0">
            <a:latin typeface="Avenir Light" panose="020B0402020203020204" pitchFamily="34" charset="77"/>
          </a:endParaRPr>
        </a:p>
      </dgm:t>
    </dgm:pt>
    <dgm:pt modelId="{7E659BA1-EF4F-4826-8B15-C199236E000C}">
      <dgm:prSet/>
      <dgm:spPr/>
      <dgm:t>
        <a:bodyPr/>
        <a:lstStyle/>
        <a:p>
          <a:r>
            <a:rPr lang="en-US" b="0" i="0">
              <a:latin typeface="Avenir Light" panose="020B0402020203020204" pitchFamily="34" charset="77"/>
            </a:rPr>
            <a:t>Target dates for completion</a:t>
          </a:r>
        </a:p>
      </dgm:t>
    </dgm:pt>
    <dgm:pt modelId="{5BD2EF76-EDE3-4BD3-90B0-74ABF8103992}" type="parTrans" cxnId="{7949F1C9-5B96-4F2D-9D0C-8A2406243B40}">
      <dgm:prSet/>
      <dgm:spPr/>
      <dgm:t>
        <a:bodyPr/>
        <a:lstStyle/>
        <a:p>
          <a:endParaRPr lang="en-US" b="0" i="0">
            <a:latin typeface="Avenir Light" panose="020B0402020203020204" pitchFamily="34" charset="77"/>
          </a:endParaRPr>
        </a:p>
      </dgm:t>
    </dgm:pt>
    <dgm:pt modelId="{F6112462-B573-4633-BD3E-7666316C8C49}" type="sibTrans" cxnId="{7949F1C9-5B96-4F2D-9D0C-8A2406243B40}">
      <dgm:prSet/>
      <dgm:spPr/>
      <dgm:t>
        <a:bodyPr/>
        <a:lstStyle/>
        <a:p>
          <a:endParaRPr lang="en-US" b="0" i="0">
            <a:latin typeface="Avenir Light" panose="020B0402020203020204" pitchFamily="34" charset="77"/>
          </a:endParaRPr>
        </a:p>
      </dgm:t>
    </dgm:pt>
    <dgm:pt modelId="{61830719-5E5D-694F-93DE-C13C349E8A0A}" type="pres">
      <dgm:prSet presAssocID="{A0A39264-F8FF-4D62-A8F6-3DAE9659C21C}" presName="diagram" presStyleCnt="0">
        <dgm:presLayoutVars>
          <dgm:chPref val="1"/>
          <dgm:dir/>
          <dgm:animOne val="branch"/>
          <dgm:animLvl val="lvl"/>
          <dgm:resizeHandles/>
        </dgm:presLayoutVars>
      </dgm:prSet>
      <dgm:spPr/>
    </dgm:pt>
    <dgm:pt modelId="{55433AFF-807A-8247-B4E5-A36366BAC4EC}" type="pres">
      <dgm:prSet presAssocID="{6B831673-DD83-4009-AB2C-07E74156FC4E}" presName="root" presStyleCnt="0"/>
      <dgm:spPr/>
    </dgm:pt>
    <dgm:pt modelId="{6D706BB9-AF05-394E-8C22-2D72EFC89E48}" type="pres">
      <dgm:prSet presAssocID="{6B831673-DD83-4009-AB2C-07E74156FC4E}" presName="rootComposite" presStyleCnt="0"/>
      <dgm:spPr/>
    </dgm:pt>
    <dgm:pt modelId="{C0FCBDF7-5447-5241-8650-B87D592E8F4E}" type="pres">
      <dgm:prSet presAssocID="{6B831673-DD83-4009-AB2C-07E74156FC4E}" presName="rootText" presStyleLbl="node1" presStyleIdx="0" presStyleCnt="5"/>
      <dgm:spPr/>
    </dgm:pt>
    <dgm:pt modelId="{63AE1FD2-06D9-584D-9618-2728DF36912E}" type="pres">
      <dgm:prSet presAssocID="{6B831673-DD83-4009-AB2C-07E74156FC4E}" presName="rootConnector" presStyleLbl="node1" presStyleIdx="0" presStyleCnt="5"/>
      <dgm:spPr/>
    </dgm:pt>
    <dgm:pt modelId="{7E7912C5-0701-9140-82D0-F92442279C7A}" type="pres">
      <dgm:prSet presAssocID="{6B831673-DD83-4009-AB2C-07E74156FC4E}" presName="childShape" presStyleCnt="0"/>
      <dgm:spPr/>
    </dgm:pt>
    <dgm:pt modelId="{7C762107-C7F9-7E48-AFC7-A5510CE037DA}" type="pres">
      <dgm:prSet presAssocID="{60FCE460-F32E-4315-AE87-1F5804C5A31F}" presName="Name13" presStyleLbl="parChTrans1D2" presStyleIdx="0" presStyleCnt="5"/>
      <dgm:spPr/>
    </dgm:pt>
    <dgm:pt modelId="{3C606CC2-0FFE-164D-9339-3E3C1E8C9AE1}" type="pres">
      <dgm:prSet presAssocID="{79DBB3C6-E77D-4831-811C-66D100250BFE}" presName="childText" presStyleLbl="bgAcc1" presStyleIdx="0" presStyleCnt="5">
        <dgm:presLayoutVars>
          <dgm:bulletEnabled val="1"/>
        </dgm:presLayoutVars>
      </dgm:prSet>
      <dgm:spPr/>
    </dgm:pt>
    <dgm:pt modelId="{D2E747FD-D8A0-504B-AEA4-C4FD8CEFCD08}" type="pres">
      <dgm:prSet presAssocID="{5B637A59-EBB2-4586-A4E0-4B851F8B0671}" presName="root" presStyleCnt="0"/>
      <dgm:spPr/>
    </dgm:pt>
    <dgm:pt modelId="{29896804-4EB6-C64E-8C13-4420A498FBE9}" type="pres">
      <dgm:prSet presAssocID="{5B637A59-EBB2-4586-A4E0-4B851F8B0671}" presName="rootComposite" presStyleCnt="0"/>
      <dgm:spPr/>
    </dgm:pt>
    <dgm:pt modelId="{4291A92C-F506-C14E-883C-AE5349B3BFC9}" type="pres">
      <dgm:prSet presAssocID="{5B637A59-EBB2-4586-A4E0-4B851F8B0671}" presName="rootText" presStyleLbl="node1" presStyleIdx="1" presStyleCnt="5"/>
      <dgm:spPr/>
    </dgm:pt>
    <dgm:pt modelId="{85D4F3A0-80A9-CD40-9AE1-5EC18F5A9284}" type="pres">
      <dgm:prSet presAssocID="{5B637A59-EBB2-4586-A4E0-4B851F8B0671}" presName="rootConnector" presStyleLbl="node1" presStyleIdx="1" presStyleCnt="5"/>
      <dgm:spPr/>
    </dgm:pt>
    <dgm:pt modelId="{670926ED-776D-FE4B-94A2-46E1FFF1032C}" type="pres">
      <dgm:prSet presAssocID="{5B637A59-EBB2-4586-A4E0-4B851F8B0671}" presName="childShape" presStyleCnt="0"/>
      <dgm:spPr/>
    </dgm:pt>
    <dgm:pt modelId="{04F8F559-10FB-934A-B9BC-52F63B8DF241}" type="pres">
      <dgm:prSet presAssocID="{EB6BFA25-F9FB-430F-8232-CAFC48D68803}" presName="Name13" presStyleLbl="parChTrans1D2" presStyleIdx="1" presStyleCnt="5"/>
      <dgm:spPr/>
    </dgm:pt>
    <dgm:pt modelId="{C6F222E8-CA61-B442-AFA4-8A1B5FB38CEC}" type="pres">
      <dgm:prSet presAssocID="{F8023C2A-4938-48C8-9E78-D4C6A6CE109A}" presName="childText" presStyleLbl="bgAcc1" presStyleIdx="1" presStyleCnt="5">
        <dgm:presLayoutVars>
          <dgm:bulletEnabled val="1"/>
        </dgm:presLayoutVars>
      </dgm:prSet>
      <dgm:spPr/>
    </dgm:pt>
    <dgm:pt modelId="{2D8F386D-486D-B34C-928E-18F4645BC2D2}" type="pres">
      <dgm:prSet presAssocID="{7D4143FE-D138-4720-8E11-B83B95F3C3B5}" presName="root" presStyleCnt="0"/>
      <dgm:spPr/>
    </dgm:pt>
    <dgm:pt modelId="{66B2432D-C98B-1D4C-AFFD-CB2AA78A88B2}" type="pres">
      <dgm:prSet presAssocID="{7D4143FE-D138-4720-8E11-B83B95F3C3B5}" presName="rootComposite" presStyleCnt="0"/>
      <dgm:spPr/>
    </dgm:pt>
    <dgm:pt modelId="{12201807-F795-2E42-9A75-90D0CBF31A8E}" type="pres">
      <dgm:prSet presAssocID="{7D4143FE-D138-4720-8E11-B83B95F3C3B5}" presName="rootText" presStyleLbl="node1" presStyleIdx="2" presStyleCnt="5"/>
      <dgm:spPr/>
    </dgm:pt>
    <dgm:pt modelId="{EC676D38-241D-8C4A-86FA-C3A28FADC81F}" type="pres">
      <dgm:prSet presAssocID="{7D4143FE-D138-4720-8E11-B83B95F3C3B5}" presName="rootConnector" presStyleLbl="node1" presStyleIdx="2" presStyleCnt="5"/>
      <dgm:spPr/>
    </dgm:pt>
    <dgm:pt modelId="{C7697ED5-1794-804E-BE67-DBDF98E3D12D}" type="pres">
      <dgm:prSet presAssocID="{7D4143FE-D138-4720-8E11-B83B95F3C3B5}" presName="childShape" presStyleCnt="0"/>
      <dgm:spPr/>
    </dgm:pt>
    <dgm:pt modelId="{AA4CE9D8-E532-8145-8EC4-5E5764019DC2}" type="pres">
      <dgm:prSet presAssocID="{24B682F1-67DE-4505-B541-ABE8255BE432}" presName="Name13" presStyleLbl="parChTrans1D2" presStyleIdx="2" presStyleCnt="5"/>
      <dgm:spPr/>
    </dgm:pt>
    <dgm:pt modelId="{81CB005B-49A2-9247-916E-377DFEE38E3E}" type="pres">
      <dgm:prSet presAssocID="{E3688EEF-8FCD-4F69-BAE1-9E1821BC9D75}" presName="childText" presStyleLbl="bgAcc1" presStyleIdx="2" presStyleCnt="5">
        <dgm:presLayoutVars>
          <dgm:bulletEnabled val="1"/>
        </dgm:presLayoutVars>
      </dgm:prSet>
      <dgm:spPr/>
    </dgm:pt>
    <dgm:pt modelId="{4DDEE4AA-DF39-114B-870C-16731A18A07A}" type="pres">
      <dgm:prSet presAssocID="{3B82D426-EA34-4119-B60B-345024E4CAB3}" presName="root" presStyleCnt="0"/>
      <dgm:spPr/>
    </dgm:pt>
    <dgm:pt modelId="{501AB3A2-A56A-F449-9957-0140F8F0D103}" type="pres">
      <dgm:prSet presAssocID="{3B82D426-EA34-4119-B60B-345024E4CAB3}" presName="rootComposite" presStyleCnt="0"/>
      <dgm:spPr/>
    </dgm:pt>
    <dgm:pt modelId="{757D8B11-FA40-AC49-8CE0-36729E9D18F2}" type="pres">
      <dgm:prSet presAssocID="{3B82D426-EA34-4119-B60B-345024E4CAB3}" presName="rootText" presStyleLbl="node1" presStyleIdx="3" presStyleCnt="5"/>
      <dgm:spPr/>
    </dgm:pt>
    <dgm:pt modelId="{8ACC5B59-36DB-1640-846F-CF18D4D1B9EE}" type="pres">
      <dgm:prSet presAssocID="{3B82D426-EA34-4119-B60B-345024E4CAB3}" presName="rootConnector" presStyleLbl="node1" presStyleIdx="3" presStyleCnt="5"/>
      <dgm:spPr/>
    </dgm:pt>
    <dgm:pt modelId="{151DBB2D-C329-0941-88C4-3E24D0EBBC14}" type="pres">
      <dgm:prSet presAssocID="{3B82D426-EA34-4119-B60B-345024E4CAB3}" presName="childShape" presStyleCnt="0"/>
      <dgm:spPr/>
    </dgm:pt>
    <dgm:pt modelId="{95736793-C20A-374A-8415-F310D56F25CD}" type="pres">
      <dgm:prSet presAssocID="{E4B83FB2-4B20-4334-8175-1D932CC6C95F}" presName="Name13" presStyleLbl="parChTrans1D2" presStyleIdx="3" presStyleCnt="5"/>
      <dgm:spPr/>
    </dgm:pt>
    <dgm:pt modelId="{0044B15D-DB20-2347-A0BB-651B5D130E71}" type="pres">
      <dgm:prSet presAssocID="{2F7F9903-59EE-4AA2-843E-EAA997E1DFF3}" presName="childText" presStyleLbl="bgAcc1" presStyleIdx="3" presStyleCnt="5">
        <dgm:presLayoutVars>
          <dgm:bulletEnabled val="1"/>
        </dgm:presLayoutVars>
      </dgm:prSet>
      <dgm:spPr/>
    </dgm:pt>
    <dgm:pt modelId="{1EF8AA42-0662-FC4E-A4E5-EF76EB6B6B04}" type="pres">
      <dgm:prSet presAssocID="{8D73995D-9AFE-4518-A96D-42A693CA856A}" presName="root" presStyleCnt="0"/>
      <dgm:spPr/>
    </dgm:pt>
    <dgm:pt modelId="{EF494771-1DD4-BF4E-9DF3-2A0382A0C77C}" type="pres">
      <dgm:prSet presAssocID="{8D73995D-9AFE-4518-A96D-42A693CA856A}" presName="rootComposite" presStyleCnt="0"/>
      <dgm:spPr/>
    </dgm:pt>
    <dgm:pt modelId="{FD681DAF-B3C4-EC40-B3AE-521E94A9CE04}" type="pres">
      <dgm:prSet presAssocID="{8D73995D-9AFE-4518-A96D-42A693CA856A}" presName="rootText" presStyleLbl="node1" presStyleIdx="4" presStyleCnt="5"/>
      <dgm:spPr/>
    </dgm:pt>
    <dgm:pt modelId="{00378502-2116-F34E-9394-E9AF708E6550}" type="pres">
      <dgm:prSet presAssocID="{8D73995D-9AFE-4518-A96D-42A693CA856A}" presName="rootConnector" presStyleLbl="node1" presStyleIdx="4" presStyleCnt="5"/>
      <dgm:spPr/>
    </dgm:pt>
    <dgm:pt modelId="{2C35670E-0E0A-6E4A-8177-19BB83120EB9}" type="pres">
      <dgm:prSet presAssocID="{8D73995D-9AFE-4518-A96D-42A693CA856A}" presName="childShape" presStyleCnt="0"/>
      <dgm:spPr/>
    </dgm:pt>
    <dgm:pt modelId="{254E4E52-E94D-AD4D-95B1-1CBE7C866AFA}" type="pres">
      <dgm:prSet presAssocID="{5BD2EF76-EDE3-4BD3-90B0-74ABF8103992}" presName="Name13" presStyleLbl="parChTrans1D2" presStyleIdx="4" presStyleCnt="5"/>
      <dgm:spPr/>
    </dgm:pt>
    <dgm:pt modelId="{C5F72961-2B04-8F49-86DE-00A3603BE01E}" type="pres">
      <dgm:prSet presAssocID="{7E659BA1-EF4F-4826-8B15-C199236E000C}" presName="childText" presStyleLbl="bgAcc1" presStyleIdx="4" presStyleCnt="5">
        <dgm:presLayoutVars>
          <dgm:bulletEnabled val="1"/>
        </dgm:presLayoutVars>
      </dgm:prSet>
      <dgm:spPr/>
    </dgm:pt>
  </dgm:ptLst>
  <dgm:cxnLst>
    <dgm:cxn modelId="{85B07701-50FD-425E-AD63-53E1FBEF1C18}" srcId="{5B637A59-EBB2-4586-A4E0-4B851F8B0671}" destId="{F8023C2A-4938-48C8-9E78-D4C6A6CE109A}" srcOrd="0" destOrd="0" parTransId="{EB6BFA25-F9FB-430F-8232-CAFC48D68803}" sibTransId="{010A1BCD-7768-47A0-8C7B-50A1A084DC3B}"/>
    <dgm:cxn modelId="{3B8D7905-1DC0-5B4D-BD14-E677DC62B6BC}" type="presOf" srcId="{EB6BFA25-F9FB-430F-8232-CAFC48D68803}" destId="{04F8F559-10FB-934A-B9BC-52F63B8DF241}" srcOrd="0" destOrd="0" presId="urn:microsoft.com/office/officeart/2005/8/layout/hierarchy3"/>
    <dgm:cxn modelId="{1EEEFE0A-0DAD-A74B-B3E5-A4412BF6D71D}" type="presOf" srcId="{79DBB3C6-E77D-4831-811C-66D100250BFE}" destId="{3C606CC2-0FFE-164D-9339-3E3C1E8C9AE1}" srcOrd="0" destOrd="0" presId="urn:microsoft.com/office/officeart/2005/8/layout/hierarchy3"/>
    <dgm:cxn modelId="{89C58B13-2991-514E-BA5A-746D9F566936}" type="presOf" srcId="{F8023C2A-4938-48C8-9E78-D4C6A6CE109A}" destId="{C6F222E8-CA61-B442-AFA4-8A1B5FB38CEC}" srcOrd="0" destOrd="0" presId="urn:microsoft.com/office/officeart/2005/8/layout/hierarchy3"/>
    <dgm:cxn modelId="{0AD43416-5AAC-DB45-8B8C-748CCE7A3FE3}" type="presOf" srcId="{3B82D426-EA34-4119-B60B-345024E4CAB3}" destId="{757D8B11-FA40-AC49-8CE0-36729E9D18F2}" srcOrd="0" destOrd="0" presId="urn:microsoft.com/office/officeart/2005/8/layout/hierarchy3"/>
    <dgm:cxn modelId="{9A5F711A-0C41-464C-9AA8-E6FB17BACDE0}" type="presOf" srcId="{8D73995D-9AFE-4518-A96D-42A693CA856A}" destId="{FD681DAF-B3C4-EC40-B3AE-521E94A9CE04}" srcOrd="0" destOrd="0" presId="urn:microsoft.com/office/officeart/2005/8/layout/hierarchy3"/>
    <dgm:cxn modelId="{E1563621-EB6B-3342-A647-B1920A987DD4}" type="presOf" srcId="{6B831673-DD83-4009-AB2C-07E74156FC4E}" destId="{C0FCBDF7-5447-5241-8650-B87D592E8F4E}" srcOrd="0" destOrd="0" presId="urn:microsoft.com/office/officeart/2005/8/layout/hierarchy3"/>
    <dgm:cxn modelId="{62856024-139D-4B22-8E2D-25FB6F400CEC}" srcId="{7D4143FE-D138-4720-8E11-B83B95F3C3B5}" destId="{E3688EEF-8FCD-4F69-BAE1-9E1821BC9D75}" srcOrd="0" destOrd="0" parTransId="{24B682F1-67DE-4505-B541-ABE8255BE432}" sibTransId="{3433EC8F-9B55-4179-8B3B-937CF6D99462}"/>
    <dgm:cxn modelId="{64AB2C2F-2791-4D91-B4BD-30EE7DE6B86F}" srcId="{A0A39264-F8FF-4D62-A8F6-3DAE9659C21C}" destId="{5B637A59-EBB2-4586-A4E0-4B851F8B0671}" srcOrd="1" destOrd="0" parTransId="{799F7849-26A4-44FF-AF9A-F89B5DC6AD52}" sibTransId="{7CBEC188-FDFF-4B22-A0AA-49BA3208035D}"/>
    <dgm:cxn modelId="{DA78A73D-0DFC-D24E-A743-66B8D68614FA}" type="presOf" srcId="{60FCE460-F32E-4315-AE87-1F5804C5A31F}" destId="{7C762107-C7F9-7E48-AFC7-A5510CE037DA}" srcOrd="0" destOrd="0" presId="urn:microsoft.com/office/officeart/2005/8/layout/hierarchy3"/>
    <dgm:cxn modelId="{3B734049-3E22-A445-95C0-D503519CBB23}" type="presOf" srcId="{8D73995D-9AFE-4518-A96D-42A693CA856A}" destId="{00378502-2116-F34E-9394-E9AF708E6550}" srcOrd="1" destOrd="0" presId="urn:microsoft.com/office/officeart/2005/8/layout/hierarchy3"/>
    <dgm:cxn modelId="{F943C35B-066A-A94C-A3A2-20BF06195A93}" type="presOf" srcId="{E3688EEF-8FCD-4F69-BAE1-9E1821BC9D75}" destId="{81CB005B-49A2-9247-916E-377DFEE38E3E}" srcOrd="0" destOrd="0" presId="urn:microsoft.com/office/officeart/2005/8/layout/hierarchy3"/>
    <dgm:cxn modelId="{DF79125E-34EE-2847-BEF7-A6E3A454B334}" type="presOf" srcId="{7D4143FE-D138-4720-8E11-B83B95F3C3B5}" destId="{12201807-F795-2E42-9A75-90D0CBF31A8E}" srcOrd="0" destOrd="0" presId="urn:microsoft.com/office/officeart/2005/8/layout/hierarchy3"/>
    <dgm:cxn modelId="{71080F60-3E75-234A-A710-4A8558D9BE8E}" type="presOf" srcId="{E4B83FB2-4B20-4334-8175-1D932CC6C95F}" destId="{95736793-C20A-374A-8415-F310D56F25CD}" srcOrd="0" destOrd="0" presId="urn:microsoft.com/office/officeart/2005/8/layout/hierarchy3"/>
    <dgm:cxn modelId="{1324CB7A-9C29-0B4A-BE70-13730E55E4AD}" type="presOf" srcId="{5B637A59-EBB2-4586-A4E0-4B851F8B0671}" destId="{4291A92C-F506-C14E-883C-AE5349B3BFC9}" srcOrd="0" destOrd="0" presId="urn:microsoft.com/office/officeart/2005/8/layout/hierarchy3"/>
    <dgm:cxn modelId="{370B118F-0814-2F43-A5C1-4736A6BB76C2}" type="presOf" srcId="{3B82D426-EA34-4119-B60B-345024E4CAB3}" destId="{8ACC5B59-36DB-1640-846F-CF18D4D1B9EE}" srcOrd="1" destOrd="0" presId="urn:microsoft.com/office/officeart/2005/8/layout/hierarchy3"/>
    <dgm:cxn modelId="{3BEEC799-CE29-F74D-AAA4-7BBCEC17DF86}" type="presOf" srcId="{5B637A59-EBB2-4586-A4E0-4B851F8B0671}" destId="{85D4F3A0-80A9-CD40-9AE1-5EC18F5A9284}" srcOrd="1" destOrd="0" presId="urn:microsoft.com/office/officeart/2005/8/layout/hierarchy3"/>
    <dgm:cxn modelId="{A01786A2-E484-AD40-846D-642A736843EE}" type="presOf" srcId="{24B682F1-67DE-4505-B541-ABE8255BE432}" destId="{AA4CE9D8-E532-8145-8EC4-5E5764019DC2}" srcOrd="0" destOrd="0" presId="urn:microsoft.com/office/officeart/2005/8/layout/hierarchy3"/>
    <dgm:cxn modelId="{A994D9B5-37A2-A34D-87FF-9DAAD412C28A}" type="presOf" srcId="{A0A39264-F8FF-4D62-A8F6-3DAE9659C21C}" destId="{61830719-5E5D-694F-93DE-C13C349E8A0A}" srcOrd="0" destOrd="0" presId="urn:microsoft.com/office/officeart/2005/8/layout/hierarchy3"/>
    <dgm:cxn modelId="{C9F462C7-2DD5-9D43-A377-27F470602B9A}" type="presOf" srcId="{6B831673-DD83-4009-AB2C-07E74156FC4E}" destId="{63AE1FD2-06D9-584D-9618-2728DF36912E}" srcOrd="1" destOrd="0" presId="urn:microsoft.com/office/officeart/2005/8/layout/hierarchy3"/>
    <dgm:cxn modelId="{7949F1C9-5B96-4F2D-9D0C-8A2406243B40}" srcId="{8D73995D-9AFE-4518-A96D-42A693CA856A}" destId="{7E659BA1-EF4F-4826-8B15-C199236E000C}" srcOrd="0" destOrd="0" parTransId="{5BD2EF76-EDE3-4BD3-90B0-74ABF8103992}" sibTransId="{F6112462-B573-4633-BD3E-7666316C8C49}"/>
    <dgm:cxn modelId="{E9127ECC-2D3E-5246-BCCD-0E2026B74781}" type="presOf" srcId="{2F7F9903-59EE-4AA2-843E-EAA997E1DFF3}" destId="{0044B15D-DB20-2347-A0BB-651B5D130E71}" srcOrd="0" destOrd="0" presId="urn:microsoft.com/office/officeart/2005/8/layout/hierarchy3"/>
    <dgm:cxn modelId="{6231C1D2-A7E6-BA40-9F9C-4A7CF0CEC256}" type="presOf" srcId="{5BD2EF76-EDE3-4BD3-90B0-74ABF8103992}" destId="{254E4E52-E94D-AD4D-95B1-1CBE7C866AFA}" srcOrd="0" destOrd="0" presId="urn:microsoft.com/office/officeart/2005/8/layout/hierarchy3"/>
    <dgm:cxn modelId="{D08CC5D5-C976-4479-9962-3C96435FDC03}" srcId="{6B831673-DD83-4009-AB2C-07E74156FC4E}" destId="{79DBB3C6-E77D-4831-811C-66D100250BFE}" srcOrd="0" destOrd="0" parTransId="{60FCE460-F32E-4315-AE87-1F5804C5A31F}" sibTransId="{CC3B9380-044A-4C7C-93DF-0F9EEC73C7FB}"/>
    <dgm:cxn modelId="{AA6E16D7-C4F7-4FA8-B710-FAF4CE067B1F}" srcId="{A0A39264-F8FF-4D62-A8F6-3DAE9659C21C}" destId="{8D73995D-9AFE-4518-A96D-42A693CA856A}" srcOrd="4" destOrd="0" parTransId="{AEF667C3-32D1-46AC-A74A-02766262B67C}" sibTransId="{5C04F659-B6AA-44D0-8A98-40EF846DDF62}"/>
    <dgm:cxn modelId="{8FCB70DD-240D-9644-BA02-41C248E5E027}" type="presOf" srcId="{7D4143FE-D138-4720-8E11-B83B95F3C3B5}" destId="{EC676D38-241D-8C4A-86FA-C3A28FADC81F}" srcOrd="1" destOrd="0" presId="urn:microsoft.com/office/officeart/2005/8/layout/hierarchy3"/>
    <dgm:cxn modelId="{5111A1E0-212F-5845-8278-71B0B402FEAA}" type="presOf" srcId="{7E659BA1-EF4F-4826-8B15-C199236E000C}" destId="{C5F72961-2B04-8F49-86DE-00A3603BE01E}" srcOrd="0" destOrd="0" presId="urn:microsoft.com/office/officeart/2005/8/layout/hierarchy3"/>
    <dgm:cxn modelId="{B8C9BCE9-6C7A-4461-870C-E20A7787FE79}" srcId="{A0A39264-F8FF-4D62-A8F6-3DAE9659C21C}" destId="{6B831673-DD83-4009-AB2C-07E74156FC4E}" srcOrd="0" destOrd="0" parTransId="{557CA925-4414-4F7D-AA9C-3AEAAE122F85}" sibTransId="{2EB4C21A-16A6-480C-B45A-A267F0BAAE44}"/>
    <dgm:cxn modelId="{FF7732EC-848E-4514-83F3-1CF01C3F01DF}" srcId="{3B82D426-EA34-4119-B60B-345024E4CAB3}" destId="{2F7F9903-59EE-4AA2-843E-EAA997E1DFF3}" srcOrd="0" destOrd="0" parTransId="{E4B83FB2-4B20-4334-8175-1D932CC6C95F}" sibTransId="{FD9A8E00-198A-402B-B327-A0AC8C44F940}"/>
    <dgm:cxn modelId="{C9FF2BFA-121B-4B6E-A858-CC80450BB0AC}" srcId="{A0A39264-F8FF-4D62-A8F6-3DAE9659C21C}" destId="{7D4143FE-D138-4720-8E11-B83B95F3C3B5}" srcOrd="2" destOrd="0" parTransId="{761B3535-4C32-4183-95B1-209F3A051FD8}" sibTransId="{90CFCF78-E787-4C3D-AFB2-FCE7E1E187AB}"/>
    <dgm:cxn modelId="{F8E47AFD-B21A-4E77-A6A8-C7D16FFEB712}" srcId="{A0A39264-F8FF-4D62-A8F6-3DAE9659C21C}" destId="{3B82D426-EA34-4119-B60B-345024E4CAB3}" srcOrd="3" destOrd="0" parTransId="{1DD69E17-7CEA-44BA-9321-688E0952990D}" sibTransId="{B5A39D88-4263-452F-9CAD-FB1B24182573}"/>
    <dgm:cxn modelId="{A90A44EE-86F3-0E43-9198-DF73EF972E4D}" type="presParOf" srcId="{61830719-5E5D-694F-93DE-C13C349E8A0A}" destId="{55433AFF-807A-8247-B4E5-A36366BAC4EC}" srcOrd="0" destOrd="0" presId="urn:microsoft.com/office/officeart/2005/8/layout/hierarchy3"/>
    <dgm:cxn modelId="{A972AD93-E803-2A40-AFBD-E45E06542905}" type="presParOf" srcId="{55433AFF-807A-8247-B4E5-A36366BAC4EC}" destId="{6D706BB9-AF05-394E-8C22-2D72EFC89E48}" srcOrd="0" destOrd="0" presId="urn:microsoft.com/office/officeart/2005/8/layout/hierarchy3"/>
    <dgm:cxn modelId="{9C9556BC-74CB-4C4B-B295-405F6A6D6277}" type="presParOf" srcId="{6D706BB9-AF05-394E-8C22-2D72EFC89E48}" destId="{C0FCBDF7-5447-5241-8650-B87D592E8F4E}" srcOrd="0" destOrd="0" presId="urn:microsoft.com/office/officeart/2005/8/layout/hierarchy3"/>
    <dgm:cxn modelId="{3D6B7D84-189A-B346-B9D5-EFF4B8BDB28A}" type="presParOf" srcId="{6D706BB9-AF05-394E-8C22-2D72EFC89E48}" destId="{63AE1FD2-06D9-584D-9618-2728DF36912E}" srcOrd="1" destOrd="0" presId="urn:microsoft.com/office/officeart/2005/8/layout/hierarchy3"/>
    <dgm:cxn modelId="{BEA1ADE2-80F2-0047-85D0-DA10B8719038}" type="presParOf" srcId="{55433AFF-807A-8247-B4E5-A36366BAC4EC}" destId="{7E7912C5-0701-9140-82D0-F92442279C7A}" srcOrd="1" destOrd="0" presId="urn:microsoft.com/office/officeart/2005/8/layout/hierarchy3"/>
    <dgm:cxn modelId="{D9F31294-6C12-1149-B52E-6B8C205EE04A}" type="presParOf" srcId="{7E7912C5-0701-9140-82D0-F92442279C7A}" destId="{7C762107-C7F9-7E48-AFC7-A5510CE037DA}" srcOrd="0" destOrd="0" presId="urn:microsoft.com/office/officeart/2005/8/layout/hierarchy3"/>
    <dgm:cxn modelId="{D1A0DF9E-F65B-754C-A41A-7930A8148A06}" type="presParOf" srcId="{7E7912C5-0701-9140-82D0-F92442279C7A}" destId="{3C606CC2-0FFE-164D-9339-3E3C1E8C9AE1}" srcOrd="1" destOrd="0" presId="urn:microsoft.com/office/officeart/2005/8/layout/hierarchy3"/>
    <dgm:cxn modelId="{2AFF480C-852A-D94C-BD5D-343FF1587F48}" type="presParOf" srcId="{61830719-5E5D-694F-93DE-C13C349E8A0A}" destId="{D2E747FD-D8A0-504B-AEA4-C4FD8CEFCD08}" srcOrd="1" destOrd="0" presId="urn:microsoft.com/office/officeart/2005/8/layout/hierarchy3"/>
    <dgm:cxn modelId="{0900F846-4E0A-C147-99FD-E0CBFA263D31}" type="presParOf" srcId="{D2E747FD-D8A0-504B-AEA4-C4FD8CEFCD08}" destId="{29896804-4EB6-C64E-8C13-4420A498FBE9}" srcOrd="0" destOrd="0" presId="urn:microsoft.com/office/officeart/2005/8/layout/hierarchy3"/>
    <dgm:cxn modelId="{5F50D4DD-7912-1445-AE23-D190026FF8FD}" type="presParOf" srcId="{29896804-4EB6-C64E-8C13-4420A498FBE9}" destId="{4291A92C-F506-C14E-883C-AE5349B3BFC9}" srcOrd="0" destOrd="0" presId="urn:microsoft.com/office/officeart/2005/8/layout/hierarchy3"/>
    <dgm:cxn modelId="{B7AA813B-8865-D348-90BC-0BD19C047E91}" type="presParOf" srcId="{29896804-4EB6-C64E-8C13-4420A498FBE9}" destId="{85D4F3A0-80A9-CD40-9AE1-5EC18F5A9284}" srcOrd="1" destOrd="0" presId="urn:microsoft.com/office/officeart/2005/8/layout/hierarchy3"/>
    <dgm:cxn modelId="{1785026E-2950-6F4C-894D-E60020127C90}" type="presParOf" srcId="{D2E747FD-D8A0-504B-AEA4-C4FD8CEFCD08}" destId="{670926ED-776D-FE4B-94A2-46E1FFF1032C}" srcOrd="1" destOrd="0" presId="urn:microsoft.com/office/officeart/2005/8/layout/hierarchy3"/>
    <dgm:cxn modelId="{1A25647A-F61B-C14E-B854-7F384D72D876}" type="presParOf" srcId="{670926ED-776D-FE4B-94A2-46E1FFF1032C}" destId="{04F8F559-10FB-934A-B9BC-52F63B8DF241}" srcOrd="0" destOrd="0" presId="urn:microsoft.com/office/officeart/2005/8/layout/hierarchy3"/>
    <dgm:cxn modelId="{EFFD3EFF-2CFB-7D4F-A340-1FCBA76088A6}" type="presParOf" srcId="{670926ED-776D-FE4B-94A2-46E1FFF1032C}" destId="{C6F222E8-CA61-B442-AFA4-8A1B5FB38CEC}" srcOrd="1" destOrd="0" presId="urn:microsoft.com/office/officeart/2005/8/layout/hierarchy3"/>
    <dgm:cxn modelId="{8D8036AD-5874-3043-802E-81D3B78C7F62}" type="presParOf" srcId="{61830719-5E5D-694F-93DE-C13C349E8A0A}" destId="{2D8F386D-486D-B34C-928E-18F4645BC2D2}" srcOrd="2" destOrd="0" presId="urn:microsoft.com/office/officeart/2005/8/layout/hierarchy3"/>
    <dgm:cxn modelId="{7E349675-9BB6-A144-AA4B-3C0AF89EFBDF}" type="presParOf" srcId="{2D8F386D-486D-B34C-928E-18F4645BC2D2}" destId="{66B2432D-C98B-1D4C-AFFD-CB2AA78A88B2}" srcOrd="0" destOrd="0" presId="urn:microsoft.com/office/officeart/2005/8/layout/hierarchy3"/>
    <dgm:cxn modelId="{DF6C70F7-B5DF-8C48-B23C-3F8960A3E81E}" type="presParOf" srcId="{66B2432D-C98B-1D4C-AFFD-CB2AA78A88B2}" destId="{12201807-F795-2E42-9A75-90D0CBF31A8E}" srcOrd="0" destOrd="0" presId="urn:microsoft.com/office/officeart/2005/8/layout/hierarchy3"/>
    <dgm:cxn modelId="{714B4007-3453-004D-8ACA-7F25B00679A6}" type="presParOf" srcId="{66B2432D-C98B-1D4C-AFFD-CB2AA78A88B2}" destId="{EC676D38-241D-8C4A-86FA-C3A28FADC81F}" srcOrd="1" destOrd="0" presId="urn:microsoft.com/office/officeart/2005/8/layout/hierarchy3"/>
    <dgm:cxn modelId="{DA8554FE-6437-7643-8590-311D85896082}" type="presParOf" srcId="{2D8F386D-486D-B34C-928E-18F4645BC2D2}" destId="{C7697ED5-1794-804E-BE67-DBDF98E3D12D}" srcOrd="1" destOrd="0" presId="urn:microsoft.com/office/officeart/2005/8/layout/hierarchy3"/>
    <dgm:cxn modelId="{B774CF32-7262-3E41-8716-4BA98868905C}" type="presParOf" srcId="{C7697ED5-1794-804E-BE67-DBDF98E3D12D}" destId="{AA4CE9D8-E532-8145-8EC4-5E5764019DC2}" srcOrd="0" destOrd="0" presId="urn:microsoft.com/office/officeart/2005/8/layout/hierarchy3"/>
    <dgm:cxn modelId="{517FBCA3-A728-724A-88C1-BD7846129B38}" type="presParOf" srcId="{C7697ED5-1794-804E-BE67-DBDF98E3D12D}" destId="{81CB005B-49A2-9247-916E-377DFEE38E3E}" srcOrd="1" destOrd="0" presId="urn:microsoft.com/office/officeart/2005/8/layout/hierarchy3"/>
    <dgm:cxn modelId="{C25DD291-288D-0243-8B3D-1608ECB0B5C2}" type="presParOf" srcId="{61830719-5E5D-694F-93DE-C13C349E8A0A}" destId="{4DDEE4AA-DF39-114B-870C-16731A18A07A}" srcOrd="3" destOrd="0" presId="urn:microsoft.com/office/officeart/2005/8/layout/hierarchy3"/>
    <dgm:cxn modelId="{8AB49075-DF28-824B-870F-1F1EC3CF9B44}" type="presParOf" srcId="{4DDEE4AA-DF39-114B-870C-16731A18A07A}" destId="{501AB3A2-A56A-F449-9957-0140F8F0D103}" srcOrd="0" destOrd="0" presId="urn:microsoft.com/office/officeart/2005/8/layout/hierarchy3"/>
    <dgm:cxn modelId="{943F0C3F-DC88-5347-87A1-8F30A788A60E}" type="presParOf" srcId="{501AB3A2-A56A-F449-9957-0140F8F0D103}" destId="{757D8B11-FA40-AC49-8CE0-36729E9D18F2}" srcOrd="0" destOrd="0" presId="urn:microsoft.com/office/officeart/2005/8/layout/hierarchy3"/>
    <dgm:cxn modelId="{C5BE40A3-2AA4-494C-941D-BD51CD435E95}" type="presParOf" srcId="{501AB3A2-A56A-F449-9957-0140F8F0D103}" destId="{8ACC5B59-36DB-1640-846F-CF18D4D1B9EE}" srcOrd="1" destOrd="0" presId="urn:microsoft.com/office/officeart/2005/8/layout/hierarchy3"/>
    <dgm:cxn modelId="{734F157F-30A1-3F48-AF14-A38DE5530064}" type="presParOf" srcId="{4DDEE4AA-DF39-114B-870C-16731A18A07A}" destId="{151DBB2D-C329-0941-88C4-3E24D0EBBC14}" srcOrd="1" destOrd="0" presId="urn:microsoft.com/office/officeart/2005/8/layout/hierarchy3"/>
    <dgm:cxn modelId="{1B10B6EA-3FEA-674B-8DF0-CEBD609ED4CD}" type="presParOf" srcId="{151DBB2D-C329-0941-88C4-3E24D0EBBC14}" destId="{95736793-C20A-374A-8415-F310D56F25CD}" srcOrd="0" destOrd="0" presId="urn:microsoft.com/office/officeart/2005/8/layout/hierarchy3"/>
    <dgm:cxn modelId="{226CBC72-3942-994F-BA5C-7E0AC5F44F96}" type="presParOf" srcId="{151DBB2D-C329-0941-88C4-3E24D0EBBC14}" destId="{0044B15D-DB20-2347-A0BB-651B5D130E71}" srcOrd="1" destOrd="0" presId="urn:microsoft.com/office/officeart/2005/8/layout/hierarchy3"/>
    <dgm:cxn modelId="{17119BF7-D76C-7A45-A5B2-E1B2A55CCB77}" type="presParOf" srcId="{61830719-5E5D-694F-93DE-C13C349E8A0A}" destId="{1EF8AA42-0662-FC4E-A4E5-EF76EB6B6B04}" srcOrd="4" destOrd="0" presId="urn:microsoft.com/office/officeart/2005/8/layout/hierarchy3"/>
    <dgm:cxn modelId="{1C175F48-641D-CB40-9FBE-42151D2589A2}" type="presParOf" srcId="{1EF8AA42-0662-FC4E-A4E5-EF76EB6B6B04}" destId="{EF494771-1DD4-BF4E-9DF3-2A0382A0C77C}" srcOrd="0" destOrd="0" presId="urn:microsoft.com/office/officeart/2005/8/layout/hierarchy3"/>
    <dgm:cxn modelId="{C212BAB7-53E1-794C-98BF-6DD486AEC2AE}" type="presParOf" srcId="{EF494771-1DD4-BF4E-9DF3-2A0382A0C77C}" destId="{FD681DAF-B3C4-EC40-B3AE-521E94A9CE04}" srcOrd="0" destOrd="0" presId="urn:microsoft.com/office/officeart/2005/8/layout/hierarchy3"/>
    <dgm:cxn modelId="{19AC2846-1B2A-6549-8516-84FE7EF05BD8}" type="presParOf" srcId="{EF494771-1DD4-BF4E-9DF3-2A0382A0C77C}" destId="{00378502-2116-F34E-9394-E9AF708E6550}" srcOrd="1" destOrd="0" presId="urn:microsoft.com/office/officeart/2005/8/layout/hierarchy3"/>
    <dgm:cxn modelId="{6F2AD526-0FD0-E646-AA01-3AF94606217A}" type="presParOf" srcId="{1EF8AA42-0662-FC4E-A4E5-EF76EB6B6B04}" destId="{2C35670E-0E0A-6E4A-8177-19BB83120EB9}" srcOrd="1" destOrd="0" presId="urn:microsoft.com/office/officeart/2005/8/layout/hierarchy3"/>
    <dgm:cxn modelId="{1F9D250D-C853-A14A-82B9-C5F6387BEC96}" type="presParOf" srcId="{2C35670E-0E0A-6E4A-8177-19BB83120EB9}" destId="{254E4E52-E94D-AD4D-95B1-1CBE7C866AFA}" srcOrd="0" destOrd="0" presId="urn:microsoft.com/office/officeart/2005/8/layout/hierarchy3"/>
    <dgm:cxn modelId="{793329B8-1A0E-2D45-A11A-A813031B7001}" type="presParOf" srcId="{2C35670E-0E0A-6E4A-8177-19BB83120EB9}" destId="{C5F72961-2B04-8F49-86DE-00A3603BE01E}" srcOrd="1"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341335-8EA5-4590-A87A-606CCFF1F35A}" type="doc">
      <dgm:prSet loTypeId="urn:microsoft.com/office/officeart/2008/layout/LinedList" loCatId="list" qsTypeId="urn:microsoft.com/office/officeart/2005/8/quickstyle/simple1" qsCatId="simple" csTypeId="urn:microsoft.com/office/officeart/2005/8/colors/accent4_2" csCatId="accent4"/>
      <dgm:spPr/>
      <dgm:t>
        <a:bodyPr/>
        <a:lstStyle/>
        <a:p>
          <a:endParaRPr lang="en-US"/>
        </a:p>
      </dgm:t>
    </dgm:pt>
    <dgm:pt modelId="{0601FF0C-112B-4174-876A-C76059FF7D23}">
      <dgm:prSet/>
      <dgm:spPr/>
      <dgm:t>
        <a:bodyPr/>
        <a:lstStyle/>
        <a:p>
          <a:r>
            <a:rPr lang="en-US" b="0" i="0" dirty="0">
              <a:latin typeface="Avenir Light" panose="020B0402020203020204" pitchFamily="34" charset="77"/>
            </a:rPr>
            <a:t>A retail company sells a variety of products, both in physical stores and online. Employees interact with customers during sales, returns, and inquiries. Customer satisfaction is crucial to the company reaching its goals, and employees play a crucial role in ensuring customer satisfaction. </a:t>
          </a:r>
        </a:p>
      </dgm:t>
    </dgm:pt>
    <dgm:pt modelId="{4E7B8725-65E1-40E0-9637-E16546806011}" type="parTrans" cxnId="{FC4E17E7-638A-4B46-B68D-81F1431A6084}">
      <dgm:prSet/>
      <dgm:spPr/>
      <dgm:t>
        <a:bodyPr/>
        <a:lstStyle/>
        <a:p>
          <a:endParaRPr lang="en-US"/>
        </a:p>
      </dgm:t>
    </dgm:pt>
    <dgm:pt modelId="{1B45AFE7-B4A7-4F07-84AC-07A6B486EDF3}" type="sibTrans" cxnId="{FC4E17E7-638A-4B46-B68D-81F1431A6084}">
      <dgm:prSet/>
      <dgm:spPr/>
      <dgm:t>
        <a:bodyPr/>
        <a:lstStyle/>
        <a:p>
          <a:endParaRPr lang="en-US"/>
        </a:p>
      </dgm:t>
    </dgm:pt>
    <dgm:pt modelId="{7458E4E1-2C05-45B8-8DE5-A699621BFF26}">
      <dgm:prSet/>
      <dgm:spPr/>
      <dgm:t>
        <a:bodyPr/>
        <a:lstStyle/>
        <a:p>
          <a:r>
            <a:rPr lang="en-US" b="0" i="0" dirty="0">
              <a:latin typeface="Avenir Light" panose="020B0402020203020204" pitchFamily="34" charset="77"/>
            </a:rPr>
            <a:t>How should we measure “customer satisfaction?”</a:t>
          </a:r>
        </a:p>
      </dgm:t>
    </dgm:pt>
    <dgm:pt modelId="{8CE1DC43-74B4-41D7-BF22-7E2DD683AC84}" type="parTrans" cxnId="{A5C83176-C9CA-463A-98EA-B0C0CE32554F}">
      <dgm:prSet/>
      <dgm:spPr/>
      <dgm:t>
        <a:bodyPr/>
        <a:lstStyle/>
        <a:p>
          <a:endParaRPr lang="en-US"/>
        </a:p>
      </dgm:t>
    </dgm:pt>
    <dgm:pt modelId="{160D18D9-9880-4E1D-8230-57DA2EF5712A}" type="sibTrans" cxnId="{A5C83176-C9CA-463A-98EA-B0C0CE32554F}">
      <dgm:prSet/>
      <dgm:spPr/>
      <dgm:t>
        <a:bodyPr/>
        <a:lstStyle/>
        <a:p>
          <a:endParaRPr lang="en-US"/>
        </a:p>
      </dgm:t>
    </dgm:pt>
    <dgm:pt modelId="{0906887B-518B-4745-9C1F-854DF1B4E923}" type="pres">
      <dgm:prSet presAssocID="{DF341335-8EA5-4590-A87A-606CCFF1F35A}" presName="vert0" presStyleCnt="0">
        <dgm:presLayoutVars>
          <dgm:dir/>
          <dgm:animOne val="branch"/>
          <dgm:animLvl val="lvl"/>
        </dgm:presLayoutVars>
      </dgm:prSet>
      <dgm:spPr/>
    </dgm:pt>
    <dgm:pt modelId="{7E0A8927-C8EE-554B-94C0-64E59D189AD9}" type="pres">
      <dgm:prSet presAssocID="{0601FF0C-112B-4174-876A-C76059FF7D23}" presName="thickLine" presStyleLbl="alignNode1" presStyleIdx="0" presStyleCnt="2"/>
      <dgm:spPr/>
    </dgm:pt>
    <dgm:pt modelId="{1F2922EE-1221-AB40-BBD5-9CD1A552FE24}" type="pres">
      <dgm:prSet presAssocID="{0601FF0C-112B-4174-876A-C76059FF7D23}" presName="horz1" presStyleCnt="0"/>
      <dgm:spPr/>
    </dgm:pt>
    <dgm:pt modelId="{45D0D9EE-3CB7-EF42-AC61-75E00891342E}" type="pres">
      <dgm:prSet presAssocID="{0601FF0C-112B-4174-876A-C76059FF7D23}" presName="tx1" presStyleLbl="revTx" presStyleIdx="0" presStyleCnt="2"/>
      <dgm:spPr/>
    </dgm:pt>
    <dgm:pt modelId="{01CC2BB0-D4EC-9A44-A402-B52C3FADA77E}" type="pres">
      <dgm:prSet presAssocID="{0601FF0C-112B-4174-876A-C76059FF7D23}" presName="vert1" presStyleCnt="0"/>
      <dgm:spPr/>
    </dgm:pt>
    <dgm:pt modelId="{898E1F07-A3A5-7947-AB08-70F9E553DA8F}" type="pres">
      <dgm:prSet presAssocID="{7458E4E1-2C05-45B8-8DE5-A699621BFF26}" presName="thickLine" presStyleLbl="alignNode1" presStyleIdx="1" presStyleCnt="2"/>
      <dgm:spPr/>
    </dgm:pt>
    <dgm:pt modelId="{38B0DEF9-5F04-0942-A359-C5BC02006FC8}" type="pres">
      <dgm:prSet presAssocID="{7458E4E1-2C05-45B8-8DE5-A699621BFF26}" presName="horz1" presStyleCnt="0"/>
      <dgm:spPr/>
    </dgm:pt>
    <dgm:pt modelId="{C77F9E04-0BAB-9548-AF50-943FD1B14B8A}" type="pres">
      <dgm:prSet presAssocID="{7458E4E1-2C05-45B8-8DE5-A699621BFF26}" presName="tx1" presStyleLbl="revTx" presStyleIdx="1" presStyleCnt="2"/>
      <dgm:spPr/>
    </dgm:pt>
    <dgm:pt modelId="{CAF5CAA7-EA8C-454C-AFDA-5F90E02EDA5E}" type="pres">
      <dgm:prSet presAssocID="{7458E4E1-2C05-45B8-8DE5-A699621BFF26}" presName="vert1" presStyleCnt="0"/>
      <dgm:spPr/>
    </dgm:pt>
  </dgm:ptLst>
  <dgm:cxnLst>
    <dgm:cxn modelId="{A5C83176-C9CA-463A-98EA-B0C0CE32554F}" srcId="{DF341335-8EA5-4590-A87A-606CCFF1F35A}" destId="{7458E4E1-2C05-45B8-8DE5-A699621BFF26}" srcOrd="1" destOrd="0" parTransId="{8CE1DC43-74B4-41D7-BF22-7E2DD683AC84}" sibTransId="{160D18D9-9880-4E1D-8230-57DA2EF5712A}"/>
    <dgm:cxn modelId="{ABFDC178-A3F0-0F41-9558-92448C163B2A}" type="presOf" srcId="{7458E4E1-2C05-45B8-8DE5-A699621BFF26}" destId="{C77F9E04-0BAB-9548-AF50-943FD1B14B8A}" srcOrd="0" destOrd="0" presId="urn:microsoft.com/office/officeart/2008/layout/LinedList"/>
    <dgm:cxn modelId="{53C12E7B-4560-0941-AC2D-479FFBC0DE0C}" type="presOf" srcId="{0601FF0C-112B-4174-876A-C76059FF7D23}" destId="{45D0D9EE-3CB7-EF42-AC61-75E00891342E}" srcOrd="0" destOrd="0" presId="urn:microsoft.com/office/officeart/2008/layout/LinedList"/>
    <dgm:cxn modelId="{14479BA7-D03C-204D-9A6B-A8DFAC26324A}" type="presOf" srcId="{DF341335-8EA5-4590-A87A-606CCFF1F35A}" destId="{0906887B-518B-4745-9C1F-854DF1B4E923}" srcOrd="0" destOrd="0" presId="urn:microsoft.com/office/officeart/2008/layout/LinedList"/>
    <dgm:cxn modelId="{FC4E17E7-638A-4B46-B68D-81F1431A6084}" srcId="{DF341335-8EA5-4590-A87A-606CCFF1F35A}" destId="{0601FF0C-112B-4174-876A-C76059FF7D23}" srcOrd="0" destOrd="0" parTransId="{4E7B8725-65E1-40E0-9637-E16546806011}" sibTransId="{1B45AFE7-B4A7-4F07-84AC-07A6B486EDF3}"/>
    <dgm:cxn modelId="{31A74BEC-07E9-324F-9E3B-94F079CC197A}" type="presParOf" srcId="{0906887B-518B-4745-9C1F-854DF1B4E923}" destId="{7E0A8927-C8EE-554B-94C0-64E59D189AD9}" srcOrd="0" destOrd="0" presId="urn:microsoft.com/office/officeart/2008/layout/LinedList"/>
    <dgm:cxn modelId="{10B1031C-3EE1-BD45-B6A7-9EDFE3DAA44B}" type="presParOf" srcId="{0906887B-518B-4745-9C1F-854DF1B4E923}" destId="{1F2922EE-1221-AB40-BBD5-9CD1A552FE24}" srcOrd="1" destOrd="0" presId="urn:microsoft.com/office/officeart/2008/layout/LinedList"/>
    <dgm:cxn modelId="{91E44E79-45D2-4147-B21F-2D0D045C770D}" type="presParOf" srcId="{1F2922EE-1221-AB40-BBD5-9CD1A552FE24}" destId="{45D0D9EE-3CB7-EF42-AC61-75E00891342E}" srcOrd="0" destOrd="0" presId="urn:microsoft.com/office/officeart/2008/layout/LinedList"/>
    <dgm:cxn modelId="{6B1992C9-4D2B-2E4D-8CB1-51CC42863883}" type="presParOf" srcId="{1F2922EE-1221-AB40-BBD5-9CD1A552FE24}" destId="{01CC2BB0-D4EC-9A44-A402-B52C3FADA77E}" srcOrd="1" destOrd="0" presId="urn:microsoft.com/office/officeart/2008/layout/LinedList"/>
    <dgm:cxn modelId="{F05CE0E6-D5F3-8D48-844A-AA4787A514A5}" type="presParOf" srcId="{0906887B-518B-4745-9C1F-854DF1B4E923}" destId="{898E1F07-A3A5-7947-AB08-70F9E553DA8F}" srcOrd="2" destOrd="0" presId="urn:microsoft.com/office/officeart/2008/layout/LinedList"/>
    <dgm:cxn modelId="{530F0E64-BCFE-B445-A505-BC4903BFD236}" type="presParOf" srcId="{0906887B-518B-4745-9C1F-854DF1B4E923}" destId="{38B0DEF9-5F04-0942-A359-C5BC02006FC8}" srcOrd="3" destOrd="0" presId="urn:microsoft.com/office/officeart/2008/layout/LinedList"/>
    <dgm:cxn modelId="{BBDEB9A3-0B78-3B40-9384-105079B0645B}" type="presParOf" srcId="{38B0DEF9-5F04-0942-A359-C5BC02006FC8}" destId="{C77F9E04-0BAB-9548-AF50-943FD1B14B8A}" srcOrd="0" destOrd="0" presId="urn:microsoft.com/office/officeart/2008/layout/LinedList"/>
    <dgm:cxn modelId="{6B24C033-B8E8-B848-B773-5162F9DB8D7D}" type="presParOf" srcId="{38B0DEF9-5F04-0942-A359-C5BC02006FC8}" destId="{CAF5CAA7-EA8C-454C-AFDA-5F90E02EDA5E}"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0BE7557-0B34-46AC-AC3E-CDED7837F406}" type="doc">
      <dgm:prSet loTypeId="urn:microsoft.com/office/officeart/2018/2/layout/IconVerticalSolidList" loCatId="icon" qsTypeId="urn:microsoft.com/office/officeart/2005/8/quickstyle/simple1" qsCatId="simple" csTypeId="urn:microsoft.com/office/officeart/2018/5/colors/Iconchunking_neutralicontext_accent1_2" csCatId="accent1" phldr="1"/>
      <dgm:spPr/>
      <dgm:t>
        <a:bodyPr/>
        <a:lstStyle/>
        <a:p>
          <a:endParaRPr lang="en-US"/>
        </a:p>
      </dgm:t>
    </dgm:pt>
    <dgm:pt modelId="{94A51884-5799-46CC-9E34-9C55B4ACB9DD}">
      <dgm:prSet custT="1"/>
      <dgm:spPr/>
      <dgm:t>
        <a:bodyPr/>
        <a:lstStyle/>
        <a:p>
          <a:r>
            <a:rPr lang="en-US" sz="1800" b="0" i="0" dirty="0">
              <a:latin typeface="Avenir Light" panose="020B0402020203020204" pitchFamily="34" charset="77"/>
            </a:rPr>
            <a:t>The positives:</a:t>
          </a:r>
        </a:p>
      </dgm:t>
    </dgm:pt>
    <dgm:pt modelId="{0E5782E2-052C-488E-83D9-160AEA1992D5}" type="parTrans" cxnId="{523AA18F-DE98-4160-B5A2-A0A72110DE47}">
      <dgm:prSet/>
      <dgm:spPr/>
      <dgm:t>
        <a:bodyPr/>
        <a:lstStyle/>
        <a:p>
          <a:endParaRPr lang="en-US"/>
        </a:p>
      </dgm:t>
    </dgm:pt>
    <dgm:pt modelId="{9E20669D-A040-4096-A6B4-8B5A9156ECB5}" type="sibTrans" cxnId="{523AA18F-DE98-4160-B5A2-A0A72110DE47}">
      <dgm:prSet/>
      <dgm:spPr/>
      <dgm:t>
        <a:bodyPr/>
        <a:lstStyle/>
        <a:p>
          <a:endParaRPr lang="en-US"/>
        </a:p>
      </dgm:t>
    </dgm:pt>
    <dgm:pt modelId="{C2B5380E-80BC-4AA9-96EF-7148A446BC38}">
      <dgm:prSet custT="1"/>
      <dgm:spPr/>
      <dgm:t>
        <a:bodyPr/>
        <a:lstStyle/>
        <a:p>
          <a:r>
            <a:rPr lang="en-US" sz="1600" b="0" i="0" dirty="0">
              <a:latin typeface="Avenir Light" panose="020B0402020203020204" pitchFamily="34" charset="77"/>
            </a:rPr>
            <a:t>Goal setting is one of the most validated and useful theories in management</a:t>
          </a:r>
        </a:p>
      </dgm:t>
    </dgm:pt>
    <dgm:pt modelId="{3B6CC653-74B1-4BD5-831B-6524F05853E1}" type="parTrans" cxnId="{73D5F58D-CBBA-4F81-B2D2-A4200FEFC9B9}">
      <dgm:prSet/>
      <dgm:spPr/>
      <dgm:t>
        <a:bodyPr/>
        <a:lstStyle/>
        <a:p>
          <a:endParaRPr lang="en-US"/>
        </a:p>
      </dgm:t>
    </dgm:pt>
    <dgm:pt modelId="{DB8AAE37-75E8-4DEB-AF2B-4459B49B0B81}" type="sibTrans" cxnId="{73D5F58D-CBBA-4F81-B2D2-A4200FEFC9B9}">
      <dgm:prSet/>
      <dgm:spPr/>
      <dgm:t>
        <a:bodyPr/>
        <a:lstStyle/>
        <a:p>
          <a:endParaRPr lang="en-US"/>
        </a:p>
      </dgm:t>
    </dgm:pt>
    <dgm:pt modelId="{02D209D1-1A6F-4B58-A80A-EF9095E38821}">
      <dgm:prSet custT="1"/>
      <dgm:spPr/>
      <dgm:t>
        <a:bodyPr/>
        <a:lstStyle/>
        <a:p>
          <a:r>
            <a:rPr lang="en-US" sz="1800" b="0" i="0" dirty="0">
              <a:latin typeface="Avenir Light" panose="020B0402020203020204" pitchFamily="34" charset="77"/>
            </a:rPr>
            <a:t>Some notes of caution:</a:t>
          </a:r>
        </a:p>
      </dgm:t>
    </dgm:pt>
    <dgm:pt modelId="{5A313B48-6973-448F-AFBE-B95D8932AE18}" type="parTrans" cxnId="{5F1F456F-4BBA-4296-9783-C24F040B1843}">
      <dgm:prSet/>
      <dgm:spPr/>
      <dgm:t>
        <a:bodyPr/>
        <a:lstStyle/>
        <a:p>
          <a:endParaRPr lang="en-US"/>
        </a:p>
      </dgm:t>
    </dgm:pt>
    <dgm:pt modelId="{437401FE-DF6A-4655-A77B-E2F6905E5EC7}" type="sibTrans" cxnId="{5F1F456F-4BBA-4296-9783-C24F040B1843}">
      <dgm:prSet/>
      <dgm:spPr/>
      <dgm:t>
        <a:bodyPr/>
        <a:lstStyle/>
        <a:p>
          <a:endParaRPr lang="en-US"/>
        </a:p>
      </dgm:t>
    </dgm:pt>
    <dgm:pt modelId="{7CFFCB09-6221-44C1-97F0-41B4421B16BB}">
      <dgm:prSet custT="1"/>
      <dgm:spPr/>
      <dgm:t>
        <a:bodyPr/>
        <a:lstStyle/>
        <a:p>
          <a:r>
            <a:rPr lang="en-US" sz="1600" b="0" i="0" dirty="0">
              <a:latin typeface="Avenir Light" panose="020B0402020203020204" pitchFamily="34" charset="77"/>
            </a:rPr>
            <a:t>Goal setting may make employees focus too much on measurable performance indicators and ignore aspects of performance that are more difficult to measure</a:t>
          </a:r>
        </a:p>
      </dgm:t>
    </dgm:pt>
    <dgm:pt modelId="{62924E25-ACB1-4311-BABA-B72DBB21676D}" type="parTrans" cxnId="{8E3DBA2A-07CB-458F-B701-F7EDEE7C15DD}">
      <dgm:prSet/>
      <dgm:spPr/>
      <dgm:t>
        <a:bodyPr/>
        <a:lstStyle/>
        <a:p>
          <a:endParaRPr lang="en-US"/>
        </a:p>
      </dgm:t>
    </dgm:pt>
    <dgm:pt modelId="{E4F477A5-854C-4B74-A075-73B507FC2190}" type="sibTrans" cxnId="{8E3DBA2A-07CB-458F-B701-F7EDEE7C15DD}">
      <dgm:prSet/>
      <dgm:spPr/>
      <dgm:t>
        <a:bodyPr/>
        <a:lstStyle/>
        <a:p>
          <a:endParaRPr lang="en-US"/>
        </a:p>
      </dgm:t>
    </dgm:pt>
    <dgm:pt modelId="{2024FCA7-F317-4D0E-83B5-0F21DB374687}">
      <dgm:prSet custT="1"/>
      <dgm:spPr/>
      <dgm:t>
        <a:bodyPr/>
        <a:lstStyle/>
        <a:p>
          <a:r>
            <a:rPr lang="en-US" sz="1600" b="0" i="0" dirty="0">
              <a:latin typeface="Avenir Light" panose="020B0402020203020204" pitchFamily="34" charset="77"/>
            </a:rPr>
            <a:t>Be careful with tying goals to financial rewards</a:t>
          </a:r>
        </a:p>
      </dgm:t>
    </dgm:pt>
    <dgm:pt modelId="{4FF089E6-88C2-4584-9807-A9F2EAC5BB9B}" type="parTrans" cxnId="{205D16EB-1B5C-4B9C-824A-9DB63FD2A8B0}">
      <dgm:prSet/>
      <dgm:spPr/>
      <dgm:t>
        <a:bodyPr/>
        <a:lstStyle/>
        <a:p>
          <a:endParaRPr lang="en-US"/>
        </a:p>
      </dgm:t>
    </dgm:pt>
    <dgm:pt modelId="{05B6B8A1-1CC7-463F-84BB-7BC7D11E11D0}" type="sibTrans" cxnId="{205D16EB-1B5C-4B9C-824A-9DB63FD2A8B0}">
      <dgm:prSet/>
      <dgm:spPr/>
      <dgm:t>
        <a:bodyPr/>
        <a:lstStyle/>
        <a:p>
          <a:endParaRPr lang="en-US"/>
        </a:p>
      </dgm:t>
    </dgm:pt>
    <dgm:pt modelId="{0087DE62-596D-44ED-ACAA-C982F3268F83}" type="pres">
      <dgm:prSet presAssocID="{60BE7557-0B34-46AC-AC3E-CDED7837F406}" presName="root" presStyleCnt="0">
        <dgm:presLayoutVars>
          <dgm:dir/>
          <dgm:resizeHandles val="exact"/>
        </dgm:presLayoutVars>
      </dgm:prSet>
      <dgm:spPr/>
    </dgm:pt>
    <dgm:pt modelId="{97BFE0DA-A3F4-4B14-A8A6-1CDB1C846641}" type="pres">
      <dgm:prSet presAssocID="{94A51884-5799-46CC-9E34-9C55B4ACB9DD}" presName="compNode" presStyleCnt="0"/>
      <dgm:spPr/>
    </dgm:pt>
    <dgm:pt modelId="{77132DCD-7462-44AC-93FC-CDC656796C3F}" type="pres">
      <dgm:prSet presAssocID="{94A51884-5799-46CC-9E34-9C55B4ACB9DD}" presName="bgRect" presStyleLbl="bgShp" presStyleIdx="0" presStyleCnt="2"/>
      <dgm:spPr/>
    </dgm:pt>
    <dgm:pt modelId="{469706E8-8DE2-4549-8713-67B04021157F}" type="pres">
      <dgm:prSet presAssocID="{94A51884-5799-46CC-9E34-9C55B4ACB9DD}" presName="iconRect" presStyleLbl="nod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Thumbs up sign with solid fill"/>
        </a:ext>
      </dgm:extLst>
    </dgm:pt>
    <dgm:pt modelId="{A072FF70-E531-4F0C-AB57-7A809910A650}" type="pres">
      <dgm:prSet presAssocID="{94A51884-5799-46CC-9E34-9C55B4ACB9DD}" presName="spaceRect" presStyleCnt="0"/>
      <dgm:spPr/>
    </dgm:pt>
    <dgm:pt modelId="{E711B4C5-141D-467D-8133-ED2D39742B02}" type="pres">
      <dgm:prSet presAssocID="{94A51884-5799-46CC-9E34-9C55B4ACB9DD}" presName="parTx" presStyleLbl="revTx" presStyleIdx="0" presStyleCnt="4">
        <dgm:presLayoutVars>
          <dgm:chMax val="0"/>
          <dgm:chPref val="0"/>
        </dgm:presLayoutVars>
      </dgm:prSet>
      <dgm:spPr/>
    </dgm:pt>
    <dgm:pt modelId="{C7BA2BEB-FFE0-4F6E-8771-6DD8D8C8179F}" type="pres">
      <dgm:prSet presAssocID="{94A51884-5799-46CC-9E34-9C55B4ACB9DD}" presName="desTx" presStyleLbl="revTx" presStyleIdx="1" presStyleCnt="4" custScaleX="135853" custLinFactNeighborX="-26294" custLinFactNeighborY="8337">
        <dgm:presLayoutVars/>
      </dgm:prSet>
      <dgm:spPr/>
    </dgm:pt>
    <dgm:pt modelId="{476654B7-64FD-4699-989C-F5E8B86A7CBB}" type="pres">
      <dgm:prSet presAssocID="{9E20669D-A040-4096-A6B4-8B5A9156ECB5}" presName="sibTrans" presStyleCnt="0"/>
      <dgm:spPr/>
    </dgm:pt>
    <dgm:pt modelId="{5EA1BBBF-D1CE-4157-AA24-E2C792121D88}" type="pres">
      <dgm:prSet presAssocID="{02D209D1-1A6F-4B58-A80A-EF9095E38821}" presName="compNode" presStyleCnt="0"/>
      <dgm:spPr/>
    </dgm:pt>
    <dgm:pt modelId="{930C4FB5-B0A1-4BFB-8BC1-6AC18AF5FFC5}" type="pres">
      <dgm:prSet presAssocID="{02D209D1-1A6F-4B58-A80A-EF9095E38821}" presName="bgRect" presStyleLbl="bgShp" presStyleIdx="1" presStyleCnt="2"/>
      <dgm:spPr/>
    </dgm:pt>
    <dgm:pt modelId="{C388FB7D-6BD0-4AC8-932C-2CF4F675527A}" type="pres">
      <dgm:prSet presAssocID="{02D209D1-1A6F-4B58-A80A-EF9095E3882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Traffic cone outline"/>
        </a:ext>
      </dgm:extLst>
    </dgm:pt>
    <dgm:pt modelId="{CBD313D3-5E6C-44D3-B01E-F2B865110F88}" type="pres">
      <dgm:prSet presAssocID="{02D209D1-1A6F-4B58-A80A-EF9095E38821}" presName="spaceRect" presStyleCnt="0"/>
      <dgm:spPr/>
    </dgm:pt>
    <dgm:pt modelId="{FF257172-C60E-43C1-9CB6-E051165F7B8B}" type="pres">
      <dgm:prSet presAssocID="{02D209D1-1A6F-4B58-A80A-EF9095E38821}" presName="parTx" presStyleLbl="revTx" presStyleIdx="2" presStyleCnt="4">
        <dgm:presLayoutVars>
          <dgm:chMax val="0"/>
          <dgm:chPref val="0"/>
        </dgm:presLayoutVars>
      </dgm:prSet>
      <dgm:spPr/>
    </dgm:pt>
    <dgm:pt modelId="{B43B20C7-4228-4EB7-B8A8-13FF4B8DA287}" type="pres">
      <dgm:prSet presAssocID="{02D209D1-1A6F-4B58-A80A-EF9095E38821}" presName="desTx" presStyleLbl="revTx" presStyleIdx="3" presStyleCnt="4" custScaleX="146246" custScaleY="167043" custLinFactNeighborX="-21603" custLinFactNeighborY="-755">
        <dgm:presLayoutVars/>
      </dgm:prSet>
      <dgm:spPr/>
    </dgm:pt>
  </dgm:ptLst>
  <dgm:cxnLst>
    <dgm:cxn modelId="{23BDEE0C-D768-4269-88C6-56E8B9CDAD75}" type="presOf" srcId="{C2B5380E-80BC-4AA9-96EF-7148A446BC38}" destId="{C7BA2BEB-FFE0-4F6E-8771-6DD8D8C8179F}" srcOrd="0" destOrd="0" presId="urn:microsoft.com/office/officeart/2018/2/layout/IconVerticalSolidList"/>
    <dgm:cxn modelId="{D3E67E10-E31E-47C7-84F2-57DCF2061B71}" type="presOf" srcId="{2024FCA7-F317-4D0E-83B5-0F21DB374687}" destId="{B43B20C7-4228-4EB7-B8A8-13FF4B8DA287}" srcOrd="0" destOrd="1" presId="urn:microsoft.com/office/officeart/2018/2/layout/IconVerticalSolidList"/>
    <dgm:cxn modelId="{8E3DBA2A-07CB-458F-B701-F7EDEE7C15DD}" srcId="{02D209D1-1A6F-4B58-A80A-EF9095E38821}" destId="{7CFFCB09-6221-44C1-97F0-41B4421B16BB}" srcOrd="0" destOrd="0" parTransId="{62924E25-ACB1-4311-BABA-B72DBB21676D}" sibTransId="{E4F477A5-854C-4B74-A075-73B507FC2190}"/>
    <dgm:cxn modelId="{F8BEB635-D7A9-4EF1-9CE6-F977928AB49F}" type="presOf" srcId="{7CFFCB09-6221-44C1-97F0-41B4421B16BB}" destId="{B43B20C7-4228-4EB7-B8A8-13FF4B8DA287}" srcOrd="0" destOrd="0" presId="urn:microsoft.com/office/officeart/2018/2/layout/IconVerticalSolidList"/>
    <dgm:cxn modelId="{5F1F456F-4BBA-4296-9783-C24F040B1843}" srcId="{60BE7557-0B34-46AC-AC3E-CDED7837F406}" destId="{02D209D1-1A6F-4B58-A80A-EF9095E38821}" srcOrd="1" destOrd="0" parTransId="{5A313B48-6973-448F-AFBE-B95D8932AE18}" sibTransId="{437401FE-DF6A-4655-A77B-E2F6905E5EC7}"/>
    <dgm:cxn modelId="{C326D778-3D05-4E54-8950-758915F229AE}" type="presOf" srcId="{02D209D1-1A6F-4B58-A80A-EF9095E38821}" destId="{FF257172-C60E-43C1-9CB6-E051165F7B8B}" srcOrd="0" destOrd="0" presId="urn:microsoft.com/office/officeart/2018/2/layout/IconVerticalSolidList"/>
    <dgm:cxn modelId="{73D5F58D-CBBA-4F81-B2D2-A4200FEFC9B9}" srcId="{94A51884-5799-46CC-9E34-9C55B4ACB9DD}" destId="{C2B5380E-80BC-4AA9-96EF-7148A446BC38}" srcOrd="0" destOrd="0" parTransId="{3B6CC653-74B1-4BD5-831B-6524F05853E1}" sibTransId="{DB8AAE37-75E8-4DEB-AF2B-4459B49B0B81}"/>
    <dgm:cxn modelId="{523AA18F-DE98-4160-B5A2-A0A72110DE47}" srcId="{60BE7557-0B34-46AC-AC3E-CDED7837F406}" destId="{94A51884-5799-46CC-9E34-9C55B4ACB9DD}" srcOrd="0" destOrd="0" parTransId="{0E5782E2-052C-488E-83D9-160AEA1992D5}" sibTransId="{9E20669D-A040-4096-A6B4-8B5A9156ECB5}"/>
    <dgm:cxn modelId="{5B0C8CB5-7C8F-4939-8489-8FEFB4250186}" type="presOf" srcId="{94A51884-5799-46CC-9E34-9C55B4ACB9DD}" destId="{E711B4C5-141D-467D-8133-ED2D39742B02}" srcOrd="0" destOrd="0" presId="urn:microsoft.com/office/officeart/2018/2/layout/IconVerticalSolidList"/>
    <dgm:cxn modelId="{E6D604DB-7317-482C-8FCD-54413073362C}" type="presOf" srcId="{60BE7557-0B34-46AC-AC3E-CDED7837F406}" destId="{0087DE62-596D-44ED-ACAA-C982F3268F83}" srcOrd="0" destOrd="0" presId="urn:microsoft.com/office/officeart/2018/2/layout/IconVerticalSolidList"/>
    <dgm:cxn modelId="{205D16EB-1B5C-4B9C-824A-9DB63FD2A8B0}" srcId="{02D209D1-1A6F-4B58-A80A-EF9095E38821}" destId="{2024FCA7-F317-4D0E-83B5-0F21DB374687}" srcOrd="1" destOrd="0" parTransId="{4FF089E6-88C2-4584-9807-A9F2EAC5BB9B}" sibTransId="{05B6B8A1-1CC7-463F-84BB-7BC7D11E11D0}"/>
    <dgm:cxn modelId="{BD702D39-265D-4300-825C-2478D0A79BB0}" type="presParOf" srcId="{0087DE62-596D-44ED-ACAA-C982F3268F83}" destId="{97BFE0DA-A3F4-4B14-A8A6-1CDB1C846641}" srcOrd="0" destOrd="0" presId="urn:microsoft.com/office/officeart/2018/2/layout/IconVerticalSolidList"/>
    <dgm:cxn modelId="{3B9D77D9-7673-4FEF-B6A4-72AB15EC7D21}" type="presParOf" srcId="{97BFE0DA-A3F4-4B14-A8A6-1CDB1C846641}" destId="{77132DCD-7462-44AC-93FC-CDC656796C3F}" srcOrd="0" destOrd="0" presId="urn:microsoft.com/office/officeart/2018/2/layout/IconVerticalSolidList"/>
    <dgm:cxn modelId="{44C1C3DC-4C56-45E9-9812-53C67931BFBC}" type="presParOf" srcId="{97BFE0DA-A3F4-4B14-A8A6-1CDB1C846641}" destId="{469706E8-8DE2-4549-8713-67B04021157F}" srcOrd="1" destOrd="0" presId="urn:microsoft.com/office/officeart/2018/2/layout/IconVerticalSolidList"/>
    <dgm:cxn modelId="{1E2E93A5-FF10-4BFA-925E-7D96B7489B26}" type="presParOf" srcId="{97BFE0DA-A3F4-4B14-A8A6-1CDB1C846641}" destId="{A072FF70-E531-4F0C-AB57-7A809910A650}" srcOrd="2" destOrd="0" presId="urn:microsoft.com/office/officeart/2018/2/layout/IconVerticalSolidList"/>
    <dgm:cxn modelId="{0F9979CF-EA77-496C-A398-F08F55AE1EA0}" type="presParOf" srcId="{97BFE0DA-A3F4-4B14-A8A6-1CDB1C846641}" destId="{E711B4C5-141D-467D-8133-ED2D39742B02}" srcOrd="3" destOrd="0" presId="urn:microsoft.com/office/officeart/2018/2/layout/IconVerticalSolidList"/>
    <dgm:cxn modelId="{2B048AA0-0A6E-4B17-8A8F-B68143AC0C5A}" type="presParOf" srcId="{97BFE0DA-A3F4-4B14-A8A6-1CDB1C846641}" destId="{C7BA2BEB-FFE0-4F6E-8771-6DD8D8C8179F}" srcOrd="4" destOrd="0" presId="urn:microsoft.com/office/officeart/2018/2/layout/IconVerticalSolidList"/>
    <dgm:cxn modelId="{DAD980D3-F14E-4629-B361-1934EFD15E1B}" type="presParOf" srcId="{0087DE62-596D-44ED-ACAA-C982F3268F83}" destId="{476654B7-64FD-4699-989C-F5E8B86A7CBB}" srcOrd="1" destOrd="0" presId="urn:microsoft.com/office/officeart/2018/2/layout/IconVerticalSolidList"/>
    <dgm:cxn modelId="{CE464D5B-6256-4A35-9FBC-65E272B75272}" type="presParOf" srcId="{0087DE62-596D-44ED-ACAA-C982F3268F83}" destId="{5EA1BBBF-D1CE-4157-AA24-E2C792121D88}" srcOrd="2" destOrd="0" presId="urn:microsoft.com/office/officeart/2018/2/layout/IconVerticalSolidList"/>
    <dgm:cxn modelId="{6F8670E3-EB48-4C65-B9EF-00A5452454B8}" type="presParOf" srcId="{5EA1BBBF-D1CE-4157-AA24-E2C792121D88}" destId="{930C4FB5-B0A1-4BFB-8BC1-6AC18AF5FFC5}" srcOrd="0" destOrd="0" presId="urn:microsoft.com/office/officeart/2018/2/layout/IconVerticalSolidList"/>
    <dgm:cxn modelId="{99E47EE1-B37F-477B-945C-FDEBA52DF094}" type="presParOf" srcId="{5EA1BBBF-D1CE-4157-AA24-E2C792121D88}" destId="{C388FB7D-6BD0-4AC8-932C-2CF4F675527A}" srcOrd="1" destOrd="0" presId="urn:microsoft.com/office/officeart/2018/2/layout/IconVerticalSolidList"/>
    <dgm:cxn modelId="{F65B668C-5A22-46F2-8615-42A50392E540}" type="presParOf" srcId="{5EA1BBBF-D1CE-4157-AA24-E2C792121D88}" destId="{CBD313D3-5E6C-44D3-B01E-F2B865110F88}" srcOrd="2" destOrd="0" presId="urn:microsoft.com/office/officeart/2018/2/layout/IconVerticalSolidList"/>
    <dgm:cxn modelId="{5BD90BDC-8A57-4C8A-B4E1-D80736963250}" type="presParOf" srcId="{5EA1BBBF-D1CE-4157-AA24-E2C792121D88}" destId="{FF257172-C60E-43C1-9CB6-E051165F7B8B}" srcOrd="3" destOrd="0" presId="urn:microsoft.com/office/officeart/2018/2/layout/IconVerticalSolidList"/>
    <dgm:cxn modelId="{B3A4DA4B-4711-4CE2-90D2-EF8DD0AC25F1}" type="presParOf" srcId="{5EA1BBBF-D1CE-4157-AA24-E2C792121D88}" destId="{B43B20C7-4228-4EB7-B8A8-13FF4B8DA287}"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F69A3F0-A1C3-DD41-AFCA-8A3D9E4C240A}" type="doc">
      <dgm:prSet loTypeId="urn:microsoft.com/office/officeart/2005/8/layout/cycle8" loCatId="process" qsTypeId="urn:microsoft.com/office/officeart/2005/8/quickstyle/3d3" qsCatId="3D" csTypeId="urn:microsoft.com/office/officeart/2005/8/colors/colorful1" csCatId="colorful"/>
      <dgm:spPr/>
      <dgm:t>
        <a:bodyPr/>
        <a:lstStyle/>
        <a:p>
          <a:endParaRPr lang="en-US"/>
        </a:p>
      </dgm:t>
    </dgm:pt>
    <dgm:pt modelId="{85D622FE-1756-4545-8572-FF420C4B20AF}">
      <dgm:prSet/>
      <dgm:spPr/>
      <dgm:t>
        <a:bodyPr/>
        <a:lstStyle/>
        <a:p>
          <a:r>
            <a:rPr lang="en-US" b="0" i="0" baseline="0" dirty="0">
              <a:latin typeface="Avenir Light" panose="020B0402020203020204" pitchFamily="34" charset="77"/>
            </a:rPr>
            <a:t>Fit with strategy</a:t>
          </a:r>
          <a:endParaRPr lang="en-US" b="0" i="0" dirty="0">
            <a:latin typeface="Avenir Light" panose="020B0402020203020204" pitchFamily="34" charset="77"/>
          </a:endParaRPr>
        </a:p>
      </dgm:t>
    </dgm:pt>
    <dgm:pt modelId="{37C91BC7-B1F1-DB44-B6DF-F4FBD4D03CFC}" type="parTrans" cxnId="{837C2653-7261-CC4F-827B-197FD628EBC4}">
      <dgm:prSet/>
      <dgm:spPr/>
      <dgm:t>
        <a:bodyPr/>
        <a:lstStyle/>
        <a:p>
          <a:endParaRPr lang="en-US" b="0" i="0">
            <a:latin typeface="Avenir Light" panose="020B0402020203020204" pitchFamily="34" charset="77"/>
          </a:endParaRPr>
        </a:p>
      </dgm:t>
    </dgm:pt>
    <dgm:pt modelId="{8A627224-9F34-4A42-9F22-EB3615E953FB}" type="sibTrans" cxnId="{837C2653-7261-CC4F-827B-197FD628EBC4}">
      <dgm:prSet/>
      <dgm:spPr/>
      <dgm:t>
        <a:bodyPr/>
        <a:lstStyle/>
        <a:p>
          <a:endParaRPr lang="en-US" b="0" i="0">
            <a:latin typeface="Avenir Light" panose="020B0402020203020204" pitchFamily="34" charset="77"/>
          </a:endParaRPr>
        </a:p>
      </dgm:t>
    </dgm:pt>
    <dgm:pt modelId="{1DD1464F-168E-F644-9D94-E61F3923B2EA}">
      <dgm:prSet/>
      <dgm:spPr/>
      <dgm:t>
        <a:bodyPr/>
        <a:lstStyle/>
        <a:p>
          <a:r>
            <a:rPr lang="en-US" b="0" i="0" baseline="0">
              <a:latin typeface="Avenir Light" panose="020B0402020203020204" pitchFamily="34" charset="77"/>
            </a:rPr>
            <a:t>Validity</a:t>
          </a:r>
          <a:endParaRPr lang="en-US" b="0" i="0">
            <a:latin typeface="Avenir Light" panose="020B0402020203020204" pitchFamily="34" charset="77"/>
          </a:endParaRPr>
        </a:p>
      </dgm:t>
    </dgm:pt>
    <dgm:pt modelId="{3F856957-2AD6-4847-9960-29F6602EF1DA}" type="parTrans" cxnId="{795B9F64-7982-B34E-ADB4-972B6D452498}">
      <dgm:prSet/>
      <dgm:spPr/>
      <dgm:t>
        <a:bodyPr/>
        <a:lstStyle/>
        <a:p>
          <a:endParaRPr lang="en-US" b="0" i="0">
            <a:latin typeface="Avenir Light" panose="020B0402020203020204" pitchFamily="34" charset="77"/>
          </a:endParaRPr>
        </a:p>
      </dgm:t>
    </dgm:pt>
    <dgm:pt modelId="{17DC1D6C-8E14-344C-9960-0C1FEA1BCF9B}" type="sibTrans" cxnId="{795B9F64-7982-B34E-ADB4-972B6D452498}">
      <dgm:prSet/>
      <dgm:spPr/>
      <dgm:t>
        <a:bodyPr/>
        <a:lstStyle/>
        <a:p>
          <a:endParaRPr lang="en-US" b="0" i="0">
            <a:latin typeface="Avenir Light" panose="020B0402020203020204" pitchFamily="34" charset="77"/>
          </a:endParaRPr>
        </a:p>
      </dgm:t>
    </dgm:pt>
    <dgm:pt modelId="{9F31B15C-12B5-744C-B800-07EDA918C03D}">
      <dgm:prSet/>
      <dgm:spPr/>
      <dgm:t>
        <a:bodyPr/>
        <a:lstStyle/>
        <a:p>
          <a:r>
            <a:rPr lang="en-US" b="0" i="0" baseline="0">
              <a:latin typeface="Avenir Light" panose="020B0402020203020204" pitchFamily="34" charset="77"/>
            </a:rPr>
            <a:t>Reliability</a:t>
          </a:r>
          <a:endParaRPr lang="en-US" b="0" i="0">
            <a:latin typeface="Avenir Light" panose="020B0402020203020204" pitchFamily="34" charset="77"/>
          </a:endParaRPr>
        </a:p>
      </dgm:t>
    </dgm:pt>
    <dgm:pt modelId="{BA3FEE61-7B7E-C943-A1D1-50011F61C7F7}" type="parTrans" cxnId="{71B729BF-B6E3-7D49-BB50-22C02C3E4575}">
      <dgm:prSet/>
      <dgm:spPr/>
      <dgm:t>
        <a:bodyPr/>
        <a:lstStyle/>
        <a:p>
          <a:endParaRPr lang="en-US" b="0" i="0">
            <a:latin typeface="Avenir Light" panose="020B0402020203020204" pitchFamily="34" charset="77"/>
          </a:endParaRPr>
        </a:p>
      </dgm:t>
    </dgm:pt>
    <dgm:pt modelId="{38487665-9620-3F41-AC18-95129F008912}" type="sibTrans" cxnId="{71B729BF-B6E3-7D49-BB50-22C02C3E4575}">
      <dgm:prSet/>
      <dgm:spPr/>
      <dgm:t>
        <a:bodyPr/>
        <a:lstStyle/>
        <a:p>
          <a:endParaRPr lang="en-US" b="0" i="0">
            <a:latin typeface="Avenir Light" panose="020B0402020203020204" pitchFamily="34" charset="77"/>
          </a:endParaRPr>
        </a:p>
      </dgm:t>
    </dgm:pt>
    <dgm:pt modelId="{F9D0FA00-09A7-C34D-AD19-9208819C1EEA}">
      <dgm:prSet/>
      <dgm:spPr/>
      <dgm:t>
        <a:bodyPr/>
        <a:lstStyle/>
        <a:p>
          <a:r>
            <a:rPr lang="en-US" b="0" i="0" baseline="0">
              <a:latin typeface="Avenir Light" panose="020B0402020203020204" pitchFamily="34" charset="77"/>
            </a:rPr>
            <a:t>Acceptability</a:t>
          </a:r>
          <a:endParaRPr lang="en-US" b="0" i="0">
            <a:latin typeface="Avenir Light" panose="020B0402020203020204" pitchFamily="34" charset="77"/>
          </a:endParaRPr>
        </a:p>
      </dgm:t>
    </dgm:pt>
    <dgm:pt modelId="{8FBE32FF-282E-EF46-8021-66FFCBAEC836}" type="parTrans" cxnId="{B7B7C996-D5CD-9C41-B334-C6F9436FEA5D}">
      <dgm:prSet/>
      <dgm:spPr/>
      <dgm:t>
        <a:bodyPr/>
        <a:lstStyle/>
        <a:p>
          <a:endParaRPr lang="en-US" b="0" i="0">
            <a:latin typeface="Avenir Light" panose="020B0402020203020204" pitchFamily="34" charset="77"/>
          </a:endParaRPr>
        </a:p>
      </dgm:t>
    </dgm:pt>
    <dgm:pt modelId="{4DD531C5-64A2-AD40-ACA6-4DFB54557A2A}" type="sibTrans" cxnId="{B7B7C996-D5CD-9C41-B334-C6F9436FEA5D}">
      <dgm:prSet/>
      <dgm:spPr/>
      <dgm:t>
        <a:bodyPr/>
        <a:lstStyle/>
        <a:p>
          <a:endParaRPr lang="en-US" b="0" i="0">
            <a:latin typeface="Avenir Light" panose="020B0402020203020204" pitchFamily="34" charset="77"/>
          </a:endParaRPr>
        </a:p>
      </dgm:t>
    </dgm:pt>
    <dgm:pt modelId="{E8993F11-5B92-7742-B2DA-F02B7933B965}">
      <dgm:prSet/>
      <dgm:spPr/>
      <dgm:t>
        <a:bodyPr/>
        <a:lstStyle/>
        <a:p>
          <a:r>
            <a:rPr lang="en-US" b="0" i="0" baseline="0">
              <a:latin typeface="Avenir Light" panose="020B0402020203020204" pitchFamily="34" charset="77"/>
            </a:rPr>
            <a:t>Specific feedback</a:t>
          </a:r>
          <a:endParaRPr lang="en-US" b="0" i="0">
            <a:latin typeface="Avenir Light" panose="020B0402020203020204" pitchFamily="34" charset="77"/>
          </a:endParaRPr>
        </a:p>
      </dgm:t>
    </dgm:pt>
    <dgm:pt modelId="{85B4D8EC-1EB9-4948-92B9-43182EE091A9}" type="parTrans" cxnId="{CBB7968F-FDA2-E64B-BBC4-BEBFAC50FD11}">
      <dgm:prSet/>
      <dgm:spPr/>
      <dgm:t>
        <a:bodyPr/>
        <a:lstStyle/>
        <a:p>
          <a:endParaRPr lang="en-US" b="0" i="0">
            <a:latin typeface="Avenir Light" panose="020B0402020203020204" pitchFamily="34" charset="77"/>
          </a:endParaRPr>
        </a:p>
      </dgm:t>
    </dgm:pt>
    <dgm:pt modelId="{04525A45-684E-C04B-BF2E-9AAD2B81CB6C}" type="sibTrans" cxnId="{CBB7968F-FDA2-E64B-BBC4-BEBFAC50FD11}">
      <dgm:prSet/>
      <dgm:spPr/>
      <dgm:t>
        <a:bodyPr/>
        <a:lstStyle/>
        <a:p>
          <a:endParaRPr lang="en-US" b="0" i="0">
            <a:latin typeface="Avenir Light" panose="020B0402020203020204" pitchFamily="34" charset="77"/>
          </a:endParaRPr>
        </a:p>
      </dgm:t>
    </dgm:pt>
    <dgm:pt modelId="{D4093BAB-8DB1-6841-B682-4117F6849776}" type="pres">
      <dgm:prSet presAssocID="{BF69A3F0-A1C3-DD41-AFCA-8A3D9E4C240A}" presName="compositeShape" presStyleCnt="0">
        <dgm:presLayoutVars>
          <dgm:chMax val="7"/>
          <dgm:dir/>
          <dgm:resizeHandles val="exact"/>
        </dgm:presLayoutVars>
      </dgm:prSet>
      <dgm:spPr/>
    </dgm:pt>
    <dgm:pt modelId="{06AD568C-9807-324D-B5E0-B4881846BB6F}" type="pres">
      <dgm:prSet presAssocID="{BF69A3F0-A1C3-DD41-AFCA-8A3D9E4C240A}" presName="wedge1" presStyleLbl="node1" presStyleIdx="0" presStyleCnt="5"/>
      <dgm:spPr/>
    </dgm:pt>
    <dgm:pt modelId="{38F073E4-BBC7-6A47-B940-247289E8FB65}" type="pres">
      <dgm:prSet presAssocID="{BF69A3F0-A1C3-DD41-AFCA-8A3D9E4C240A}" presName="dummy1a" presStyleCnt="0"/>
      <dgm:spPr/>
    </dgm:pt>
    <dgm:pt modelId="{5D5BD970-53FC-F949-9266-923180B459B0}" type="pres">
      <dgm:prSet presAssocID="{BF69A3F0-A1C3-DD41-AFCA-8A3D9E4C240A}" presName="dummy1b" presStyleCnt="0"/>
      <dgm:spPr/>
    </dgm:pt>
    <dgm:pt modelId="{0B600A3D-4D4D-C04C-9924-2ED9CF5351A4}" type="pres">
      <dgm:prSet presAssocID="{BF69A3F0-A1C3-DD41-AFCA-8A3D9E4C240A}" presName="wedge1Tx" presStyleLbl="node1" presStyleIdx="0" presStyleCnt="5">
        <dgm:presLayoutVars>
          <dgm:chMax val="0"/>
          <dgm:chPref val="0"/>
          <dgm:bulletEnabled val="1"/>
        </dgm:presLayoutVars>
      </dgm:prSet>
      <dgm:spPr/>
    </dgm:pt>
    <dgm:pt modelId="{86BF7B4C-0538-F842-A1D9-A2BD5007A1E6}" type="pres">
      <dgm:prSet presAssocID="{BF69A3F0-A1C3-DD41-AFCA-8A3D9E4C240A}" presName="wedge2" presStyleLbl="node1" presStyleIdx="1" presStyleCnt="5"/>
      <dgm:spPr/>
    </dgm:pt>
    <dgm:pt modelId="{A58F116E-152A-814B-B5F8-BE4B01A30FA8}" type="pres">
      <dgm:prSet presAssocID="{BF69A3F0-A1C3-DD41-AFCA-8A3D9E4C240A}" presName="dummy2a" presStyleCnt="0"/>
      <dgm:spPr/>
    </dgm:pt>
    <dgm:pt modelId="{D4571D50-01AC-444D-81A6-15B9BAA52EE2}" type="pres">
      <dgm:prSet presAssocID="{BF69A3F0-A1C3-DD41-AFCA-8A3D9E4C240A}" presName="dummy2b" presStyleCnt="0"/>
      <dgm:spPr/>
    </dgm:pt>
    <dgm:pt modelId="{AF0BBE9D-70B6-3443-A292-A92D5A4F0957}" type="pres">
      <dgm:prSet presAssocID="{BF69A3F0-A1C3-DD41-AFCA-8A3D9E4C240A}" presName="wedge2Tx" presStyleLbl="node1" presStyleIdx="1" presStyleCnt="5">
        <dgm:presLayoutVars>
          <dgm:chMax val="0"/>
          <dgm:chPref val="0"/>
          <dgm:bulletEnabled val="1"/>
        </dgm:presLayoutVars>
      </dgm:prSet>
      <dgm:spPr/>
    </dgm:pt>
    <dgm:pt modelId="{E4C4E89C-D82E-284A-B57B-90F7C94C433C}" type="pres">
      <dgm:prSet presAssocID="{BF69A3F0-A1C3-DD41-AFCA-8A3D9E4C240A}" presName="wedge3" presStyleLbl="node1" presStyleIdx="2" presStyleCnt="5"/>
      <dgm:spPr/>
    </dgm:pt>
    <dgm:pt modelId="{F0B45DBA-532B-E64A-B480-5DA1C35E20B4}" type="pres">
      <dgm:prSet presAssocID="{BF69A3F0-A1C3-DD41-AFCA-8A3D9E4C240A}" presName="dummy3a" presStyleCnt="0"/>
      <dgm:spPr/>
    </dgm:pt>
    <dgm:pt modelId="{53C4245E-0470-BB46-9F93-888F8FAA99F8}" type="pres">
      <dgm:prSet presAssocID="{BF69A3F0-A1C3-DD41-AFCA-8A3D9E4C240A}" presName="dummy3b" presStyleCnt="0"/>
      <dgm:spPr/>
    </dgm:pt>
    <dgm:pt modelId="{E7D932D2-932A-DE44-945D-60D5A943DA0E}" type="pres">
      <dgm:prSet presAssocID="{BF69A3F0-A1C3-DD41-AFCA-8A3D9E4C240A}" presName="wedge3Tx" presStyleLbl="node1" presStyleIdx="2" presStyleCnt="5">
        <dgm:presLayoutVars>
          <dgm:chMax val="0"/>
          <dgm:chPref val="0"/>
          <dgm:bulletEnabled val="1"/>
        </dgm:presLayoutVars>
      </dgm:prSet>
      <dgm:spPr/>
    </dgm:pt>
    <dgm:pt modelId="{15E5DE0A-99A9-8949-B8CE-09B872B54638}" type="pres">
      <dgm:prSet presAssocID="{BF69A3F0-A1C3-DD41-AFCA-8A3D9E4C240A}" presName="wedge4" presStyleLbl="node1" presStyleIdx="3" presStyleCnt="5"/>
      <dgm:spPr/>
    </dgm:pt>
    <dgm:pt modelId="{B1AABF9D-DBC8-6448-BFBA-98393913A962}" type="pres">
      <dgm:prSet presAssocID="{BF69A3F0-A1C3-DD41-AFCA-8A3D9E4C240A}" presName="dummy4a" presStyleCnt="0"/>
      <dgm:spPr/>
    </dgm:pt>
    <dgm:pt modelId="{E87FB493-EF8A-F54D-B41A-24F801AE0996}" type="pres">
      <dgm:prSet presAssocID="{BF69A3F0-A1C3-DD41-AFCA-8A3D9E4C240A}" presName="dummy4b" presStyleCnt="0"/>
      <dgm:spPr/>
    </dgm:pt>
    <dgm:pt modelId="{D357B6DF-F51D-544C-8623-827AACD4B7D6}" type="pres">
      <dgm:prSet presAssocID="{BF69A3F0-A1C3-DD41-AFCA-8A3D9E4C240A}" presName="wedge4Tx" presStyleLbl="node1" presStyleIdx="3" presStyleCnt="5">
        <dgm:presLayoutVars>
          <dgm:chMax val="0"/>
          <dgm:chPref val="0"/>
          <dgm:bulletEnabled val="1"/>
        </dgm:presLayoutVars>
      </dgm:prSet>
      <dgm:spPr/>
    </dgm:pt>
    <dgm:pt modelId="{F91345BF-031B-4449-A66A-B79CF828F799}" type="pres">
      <dgm:prSet presAssocID="{BF69A3F0-A1C3-DD41-AFCA-8A3D9E4C240A}" presName="wedge5" presStyleLbl="node1" presStyleIdx="4" presStyleCnt="5"/>
      <dgm:spPr/>
    </dgm:pt>
    <dgm:pt modelId="{311ED72C-4802-3940-9C01-5DBB458FE76E}" type="pres">
      <dgm:prSet presAssocID="{BF69A3F0-A1C3-DD41-AFCA-8A3D9E4C240A}" presName="dummy5a" presStyleCnt="0"/>
      <dgm:spPr/>
    </dgm:pt>
    <dgm:pt modelId="{DF50BC74-657A-114F-9931-411D6ECCB84E}" type="pres">
      <dgm:prSet presAssocID="{BF69A3F0-A1C3-DD41-AFCA-8A3D9E4C240A}" presName="dummy5b" presStyleCnt="0"/>
      <dgm:spPr/>
    </dgm:pt>
    <dgm:pt modelId="{8B02029B-E855-A94C-A464-9DDBBBCA972B}" type="pres">
      <dgm:prSet presAssocID="{BF69A3F0-A1C3-DD41-AFCA-8A3D9E4C240A}" presName="wedge5Tx" presStyleLbl="node1" presStyleIdx="4" presStyleCnt="5">
        <dgm:presLayoutVars>
          <dgm:chMax val="0"/>
          <dgm:chPref val="0"/>
          <dgm:bulletEnabled val="1"/>
        </dgm:presLayoutVars>
      </dgm:prSet>
      <dgm:spPr/>
    </dgm:pt>
    <dgm:pt modelId="{17D1A0E1-9B92-4949-85FD-0BA1C9AE8431}" type="pres">
      <dgm:prSet presAssocID="{8A627224-9F34-4A42-9F22-EB3615E953FB}" presName="arrowWedge1" presStyleLbl="fgSibTrans2D1" presStyleIdx="0" presStyleCnt="5"/>
      <dgm:spPr/>
    </dgm:pt>
    <dgm:pt modelId="{C87B1A9A-24B8-5A48-B646-7B4B2197D80E}" type="pres">
      <dgm:prSet presAssocID="{17DC1D6C-8E14-344C-9960-0C1FEA1BCF9B}" presName="arrowWedge2" presStyleLbl="fgSibTrans2D1" presStyleIdx="1" presStyleCnt="5"/>
      <dgm:spPr/>
    </dgm:pt>
    <dgm:pt modelId="{BDCF65EE-2C1D-534F-9F94-48A84A0E3DC5}" type="pres">
      <dgm:prSet presAssocID="{38487665-9620-3F41-AC18-95129F008912}" presName="arrowWedge3" presStyleLbl="fgSibTrans2D1" presStyleIdx="2" presStyleCnt="5"/>
      <dgm:spPr/>
    </dgm:pt>
    <dgm:pt modelId="{6EDD4474-14C1-CC4C-834A-F7D5C830639C}" type="pres">
      <dgm:prSet presAssocID="{4DD531C5-64A2-AD40-ACA6-4DFB54557A2A}" presName="arrowWedge4" presStyleLbl="fgSibTrans2D1" presStyleIdx="3" presStyleCnt="5"/>
      <dgm:spPr/>
    </dgm:pt>
    <dgm:pt modelId="{555A2A96-0B2E-FF4C-9F7C-9CA395C5AB81}" type="pres">
      <dgm:prSet presAssocID="{04525A45-684E-C04B-BF2E-9AAD2B81CB6C}" presName="arrowWedge5" presStyleLbl="fgSibTrans2D1" presStyleIdx="4" presStyleCnt="5"/>
      <dgm:spPr/>
    </dgm:pt>
  </dgm:ptLst>
  <dgm:cxnLst>
    <dgm:cxn modelId="{6E8CB008-60E5-CC4B-B9F8-76D02ADA853A}" type="presOf" srcId="{1DD1464F-168E-F644-9D94-E61F3923B2EA}" destId="{86BF7B4C-0538-F842-A1D9-A2BD5007A1E6}" srcOrd="0" destOrd="0" presId="urn:microsoft.com/office/officeart/2005/8/layout/cycle8"/>
    <dgm:cxn modelId="{4E589F11-4D02-3B46-83F3-283AE9355AF6}" type="presOf" srcId="{85D622FE-1756-4545-8572-FF420C4B20AF}" destId="{06AD568C-9807-324D-B5E0-B4881846BB6F}" srcOrd="0" destOrd="0" presId="urn:microsoft.com/office/officeart/2005/8/layout/cycle8"/>
    <dgm:cxn modelId="{E2C3E047-9DDD-0546-A98B-19FB76BD7A06}" type="presOf" srcId="{E8993F11-5B92-7742-B2DA-F02B7933B965}" destId="{8B02029B-E855-A94C-A464-9DDBBBCA972B}" srcOrd="1" destOrd="0" presId="urn:microsoft.com/office/officeart/2005/8/layout/cycle8"/>
    <dgm:cxn modelId="{C5646E4F-3820-954F-9F8D-4DE489C2F384}" type="presOf" srcId="{9F31B15C-12B5-744C-B800-07EDA918C03D}" destId="{E7D932D2-932A-DE44-945D-60D5A943DA0E}" srcOrd="1" destOrd="0" presId="urn:microsoft.com/office/officeart/2005/8/layout/cycle8"/>
    <dgm:cxn modelId="{837C2653-7261-CC4F-827B-197FD628EBC4}" srcId="{BF69A3F0-A1C3-DD41-AFCA-8A3D9E4C240A}" destId="{85D622FE-1756-4545-8572-FF420C4B20AF}" srcOrd="0" destOrd="0" parTransId="{37C91BC7-B1F1-DB44-B6DF-F4FBD4D03CFC}" sibTransId="{8A627224-9F34-4A42-9F22-EB3615E953FB}"/>
    <dgm:cxn modelId="{89CA4264-F86A-CE47-9616-F5D1374E6F7B}" type="presOf" srcId="{BF69A3F0-A1C3-DD41-AFCA-8A3D9E4C240A}" destId="{D4093BAB-8DB1-6841-B682-4117F6849776}" srcOrd="0" destOrd="0" presId="urn:microsoft.com/office/officeart/2005/8/layout/cycle8"/>
    <dgm:cxn modelId="{795B9F64-7982-B34E-ADB4-972B6D452498}" srcId="{BF69A3F0-A1C3-DD41-AFCA-8A3D9E4C240A}" destId="{1DD1464F-168E-F644-9D94-E61F3923B2EA}" srcOrd="1" destOrd="0" parTransId="{3F856957-2AD6-4847-9960-29F6602EF1DA}" sibTransId="{17DC1D6C-8E14-344C-9960-0C1FEA1BCF9B}"/>
    <dgm:cxn modelId="{64EAE580-518C-2941-8F2C-447FE1DCC7F9}" type="presOf" srcId="{E8993F11-5B92-7742-B2DA-F02B7933B965}" destId="{F91345BF-031B-4449-A66A-B79CF828F799}" srcOrd="0" destOrd="0" presId="urn:microsoft.com/office/officeart/2005/8/layout/cycle8"/>
    <dgm:cxn modelId="{CBB7968F-FDA2-E64B-BBC4-BEBFAC50FD11}" srcId="{BF69A3F0-A1C3-DD41-AFCA-8A3D9E4C240A}" destId="{E8993F11-5B92-7742-B2DA-F02B7933B965}" srcOrd="4" destOrd="0" parTransId="{85B4D8EC-1EB9-4948-92B9-43182EE091A9}" sibTransId="{04525A45-684E-C04B-BF2E-9AAD2B81CB6C}"/>
    <dgm:cxn modelId="{B7B7C996-D5CD-9C41-B334-C6F9436FEA5D}" srcId="{BF69A3F0-A1C3-DD41-AFCA-8A3D9E4C240A}" destId="{F9D0FA00-09A7-C34D-AD19-9208819C1EEA}" srcOrd="3" destOrd="0" parTransId="{8FBE32FF-282E-EF46-8021-66FFCBAEC836}" sibTransId="{4DD531C5-64A2-AD40-ACA6-4DFB54557A2A}"/>
    <dgm:cxn modelId="{3DFACE9C-6591-6043-85C9-73D7025B8C1D}" type="presOf" srcId="{9F31B15C-12B5-744C-B800-07EDA918C03D}" destId="{E4C4E89C-D82E-284A-B57B-90F7C94C433C}" srcOrd="0" destOrd="0" presId="urn:microsoft.com/office/officeart/2005/8/layout/cycle8"/>
    <dgm:cxn modelId="{648869BA-359E-844C-B59E-A6816AEA31AB}" type="presOf" srcId="{F9D0FA00-09A7-C34D-AD19-9208819C1EEA}" destId="{15E5DE0A-99A9-8949-B8CE-09B872B54638}" srcOrd="0" destOrd="0" presId="urn:microsoft.com/office/officeart/2005/8/layout/cycle8"/>
    <dgm:cxn modelId="{71B729BF-B6E3-7D49-BB50-22C02C3E4575}" srcId="{BF69A3F0-A1C3-DD41-AFCA-8A3D9E4C240A}" destId="{9F31B15C-12B5-744C-B800-07EDA918C03D}" srcOrd="2" destOrd="0" parTransId="{BA3FEE61-7B7E-C943-A1D1-50011F61C7F7}" sibTransId="{38487665-9620-3F41-AC18-95129F008912}"/>
    <dgm:cxn modelId="{B56F5BC2-07D8-5242-8165-D9EF91C4212C}" type="presOf" srcId="{F9D0FA00-09A7-C34D-AD19-9208819C1EEA}" destId="{D357B6DF-F51D-544C-8623-827AACD4B7D6}" srcOrd="1" destOrd="0" presId="urn:microsoft.com/office/officeart/2005/8/layout/cycle8"/>
    <dgm:cxn modelId="{D376B8EE-CEB9-334F-A821-3D7FCBBC280D}" type="presOf" srcId="{85D622FE-1756-4545-8572-FF420C4B20AF}" destId="{0B600A3D-4D4D-C04C-9924-2ED9CF5351A4}" srcOrd="1" destOrd="0" presId="urn:microsoft.com/office/officeart/2005/8/layout/cycle8"/>
    <dgm:cxn modelId="{46C640F2-79E3-9D49-A44F-0588A78A71BC}" type="presOf" srcId="{1DD1464F-168E-F644-9D94-E61F3923B2EA}" destId="{AF0BBE9D-70B6-3443-A292-A92D5A4F0957}" srcOrd="1" destOrd="0" presId="urn:microsoft.com/office/officeart/2005/8/layout/cycle8"/>
    <dgm:cxn modelId="{0CE5E95A-E9E5-D542-8D3F-1DD2BF003409}" type="presParOf" srcId="{D4093BAB-8DB1-6841-B682-4117F6849776}" destId="{06AD568C-9807-324D-B5E0-B4881846BB6F}" srcOrd="0" destOrd="0" presId="urn:microsoft.com/office/officeart/2005/8/layout/cycle8"/>
    <dgm:cxn modelId="{8425ED80-BF1D-8D4E-9079-3DA3A02D4C65}" type="presParOf" srcId="{D4093BAB-8DB1-6841-B682-4117F6849776}" destId="{38F073E4-BBC7-6A47-B940-247289E8FB65}" srcOrd="1" destOrd="0" presId="urn:microsoft.com/office/officeart/2005/8/layout/cycle8"/>
    <dgm:cxn modelId="{59457B2F-3F26-904F-8BC7-E8FF214D6228}" type="presParOf" srcId="{D4093BAB-8DB1-6841-B682-4117F6849776}" destId="{5D5BD970-53FC-F949-9266-923180B459B0}" srcOrd="2" destOrd="0" presId="urn:microsoft.com/office/officeart/2005/8/layout/cycle8"/>
    <dgm:cxn modelId="{15A64E33-4143-D54F-B77A-0EBD127E2393}" type="presParOf" srcId="{D4093BAB-8DB1-6841-B682-4117F6849776}" destId="{0B600A3D-4D4D-C04C-9924-2ED9CF5351A4}" srcOrd="3" destOrd="0" presId="urn:microsoft.com/office/officeart/2005/8/layout/cycle8"/>
    <dgm:cxn modelId="{9D541459-B54F-EF4D-9AE3-4EFB11B29A04}" type="presParOf" srcId="{D4093BAB-8DB1-6841-B682-4117F6849776}" destId="{86BF7B4C-0538-F842-A1D9-A2BD5007A1E6}" srcOrd="4" destOrd="0" presId="urn:microsoft.com/office/officeart/2005/8/layout/cycle8"/>
    <dgm:cxn modelId="{DA9E12B4-C1FB-924E-BEF5-0709BC71ECFF}" type="presParOf" srcId="{D4093BAB-8DB1-6841-B682-4117F6849776}" destId="{A58F116E-152A-814B-B5F8-BE4B01A30FA8}" srcOrd="5" destOrd="0" presId="urn:microsoft.com/office/officeart/2005/8/layout/cycle8"/>
    <dgm:cxn modelId="{F9263DA5-EF38-8E45-9FB9-12BFC0E1C7FF}" type="presParOf" srcId="{D4093BAB-8DB1-6841-B682-4117F6849776}" destId="{D4571D50-01AC-444D-81A6-15B9BAA52EE2}" srcOrd="6" destOrd="0" presId="urn:microsoft.com/office/officeart/2005/8/layout/cycle8"/>
    <dgm:cxn modelId="{B1ABE85F-C31D-1F45-8CD3-7BEA2BD03FA7}" type="presParOf" srcId="{D4093BAB-8DB1-6841-B682-4117F6849776}" destId="{AF0BBE9D-70B6-3443-A292-A92D5A4F0957}" srcOrd="7" destOrd="0" presId="urn:microsoft.com/office/officeart/2005/8/layout/cycle8"/>
    <dgm:cxn modelId="{32C24115-B560-5C41-A288-B07D62E360D5}" type="presParOf" srcId="{D4093BAB-8DB1-6841-B682-4117F6849776}" destId="{E4C4E89C-D82E-284A-B57B-90F7C94C433C}" srcOrd="8" destOrd="0" presId="urn:microsoft.com/office/officeart/2005/8/layout/cycle8"/>
    <dgm:cxn modelId="{225D3FF5-7B65-7941-8676-48EBAC4DDA98}" type="presParOf" srcId="{D4093BAB-8DB1-6841-B682-4117F6849776}" destId="{F0B45DBA-532B-E64A-B480-5DA1C35E20B4}" srcOrd="9" destOrd="0" presId="urn:microsoft.com/office/officeart/2005/8/layout/cycle8"/>
    <dgm:cxn modelId="{974B84F5-FA0F-814A-9AE8-8F51F849CC50}" type="presParOf" srcId="{D4093BAB-8DB1-6841-B682-4117F6849776}" destId="{53C4245E-0470-BB46-9F93-888F8FAA99F8}" srcOrd="10" destOrd="0" presId="urn:microsoft.com/office/officeart/2005/8/layout/cycle8"/>
    <dgm:cxn modelId="{F2987B68-9EB0-DA4B-B456-ED64FFECE9EF}" type="presParOf" srcId="{D4093BAB-8DB1-6841-B682-4117F6849776}" destId="{E7D932D2-932A-DE44-945D-60D5A943DA0E}" srcOrd="11" destOrd="0" presId="urn:microsoft.com/office/officeart/2005/8/layout/cycle8"/>
    <dgm:cxn modelId="{E363264B-F48F-D04F-9A07-0C45FB7B3698}" type="presParOf" srcId="{D4093BAB-8DB1-6841-B682-4117F6849776}" destId="{15E5DE0A-99A9-8949-B8CE-09B872B54638}" srcOrd="12" destOrd="0" presId="urn:microsoft.com/office/officeart/2005/8/layout/cycle8"/>
    <dgm:cxn modelId="{CD94D57A-630F-3A42-BA7E-020AF8532AF8}" type="presParOf" srcId="{D4093BAB-8DB1-6841-B682-4117F6849776}" destId="{B1AABF9D-DBC8-6448-BFBA-98393913A962}" srcOrd="13" destOrd="0" presId="urn:microsoft.com/office/officeart/2005/8/layout/cycle8"/>
    <dgm:cxn modelId="{F33BD850-F32E-174B-9724-7553E9A7475C}" type="presParOf" srcId="{D4093BAB-8DB1-6841-B682-4117F6849776}" destId="{E87FB493-EF8A-F54D-B41A-24F801AE0996}" srcOrd="14" destOrd="0" presId="urn:microsoft.com/office/officeart/2005/8/layout/cycle8"/>
    <dgm:cxn modelId="{58383903-0E2E-0B4E-8471-F331E70DDDB0}" type="presParOf" srcId="{D4093BAB-8DB1-6841-B682-4117F6849776}" destId="{D357B6DF-F51D-544C-8623-827AACD4B7D6}" srcOrd="15" destOrd="0" presId="urn:microsoft.com/office/officeart/2005/8/layout/cycle8"/>
    <dgm:cxn modelId="{A9E61751-EC12-AD4B-AC6B-B85432DECCB7}" type="presParOf" srcId="{D4093BAB-8DB1-6841-B682-4117F6849776}" destId="{F91345BF-031B-4449-A66A-B79CF828F799}" srcOrd="16" destOrd="0" presId="urn:microsoft.com/office/officeart/2005/8/layout/cycle8"/>
    <dgm:cxn modelId="{4071850C-D59D-7A4E-AE0F-41F702C81833}" type="presParOf" srcId="{D4093BAB-8DB1-6841-B682-4117F6849776}" destId="{311ED72C-4802-3940-9C01-5DBB458FE76E}" srcOrd="17" destOrd="0" presId="urn:microsoft.com/office/officeart/2005/8/layout/cycle8"/>
    <dgm:cxn modelId="{FDD8E08F-C69B-B24E-B448-D7D8175E1AE1}" type="presParOf" srcId="{D4093BAB-8DB1-6841-B682-4117F6849776}" destId="{DF50BC74-657A-114F-9931-411D6ECCB84E}" srcOrd="18" destOrd="0" presId="urn:microsoft.com/office/officeart/2005/8/layout/cycle8"/>
    <dgm:cxn modelId="{8F605B20-963D-5A48-AF1F-996720221785}" type="presParOf" srcId="{D4093BAB-8DB1-6841-B682-4117F6849776}" destId="{8B02029B-E855-A94C-A464-9DDBBBCA972B}" srcOrd="19" destOrd="0" presId="urn:microsoft.com/office/officeart/2005/8/layout/cycle8"/>
    <dgm:cxn modelId="{3DCA40AB-FCDD-674F-AAE3-38383DA05F72}" type="presParOf" srcId="{D4093BAB-8DB1-6841-B682-4117F6849776}" destId="{17D1A0E1-9B92-4949-85FD-0BA1C9AE8431}" srcOrd="20" destOrd="0" presId="urn:microsoft.com/office/officeart/2005/8/layout/cycle8"/>
    <dgm:cxn modelId="{06E986D3-B56C-194B-B23C-0238EAC6E8B9}" type="presParOf" srcId="{D4093BAB-8DB1-6841-B682-4117F6849776}" destId="{C87B1A9A-24B8-5A48-B646-7B4B2197D80E}" srcOrd="21" destOrd="0" presId="urn:microsoft.com/office/officeart/2005/8/layout/cycle8"/>
    <dgm:cxn modelId="{1CBD8C2C-C53F-2840-8F61-BC6786B10E73}" type="presParOf" srcId="{D4093BAB-8DB1-6841-B682-4117F6849776}" destId="{BDCF65EE-2C1D-534F-9F94-48A84A0E3DC5}" srcOrd="22" destOrd="0" presId="urn:microsoft.com/office/officeart/2005/8/layout/cycle8"/>
    <dgm:cxn modelId="{A83C20AF-0CD3-7F4C-BE43-5F9EF979A239}" type="presParOf" srcId="{D4093BAB-8DB1-6841-B682-4117F6849776}" destId="{6EDD4474-14C1-CC4C-834A-F7D5C830639C}" srcOrd="23" destOrd="0" presId="urn:microsoft.com/office/officeart/2005/8/layout/cycle8"/>
    <dgm:cxn modelId="{4875E7C4-FB61-1348-A4A4-721EBEBEE721}" type="presParOf" srcId="{D4093BAB-8DB1-6841-B682-4117F6849776}" destId="{555A2A96-0B2E-FF4C-9F7C-9CA395C5AB81}" srcOrd="24" destOrd="0" presId="urn:microsoft.com/office/officeart/2005/8/layout/cycle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14CCB04-EC53-FA4C-9323-A6674D6804F1}" type="doc">
      <dgm:prSet loTypeId="urn:microsoft.com/office/officeart/2005/8/layout/vList2" loCatId="list" qsTypeId="urn:microsoft.com/office/officeart/2005/8/quickstyle/simple1" qsCatId="simple" csTypeId="urn:microsoft.com/office/officeart/2005/8/colors/accent4_3" csCatId="accent4"/>
      <dgm:spPr/>
      <dgm:t>
        <a:bodyPr/>
        <a:lstStyle/>
        <a:p>
          <a:endParaRPr lang="en-US"/>
        </a:p>
      </dgm:t>
    </dgm:pt>
    <dgm:pt modelId="{ADD0AD1D-D57D-E742-AD30-19FF57B6A292}">
      <dgm:prSet/>
      <dgm:spPr/>
      <dgm:t>
        <a:bodyPr/>
        <a:lstStyle/>
        <a:p>
          <a:r>
            <a:rPr lang="en-US" b="0" i="0" baseline="0">
              <a:latin typeface="Avenir Light" panose="020B0402020203020204" pitchFamily="34" charset="77"/>
            </a:rPr>
            <a:t>Graphic rating scale</a:t>
          </a:r>
          <a:endParaRPr lang="en-US" b="0" i="0">
            <a:latin typeface="Avenir Light" panose="020B0402020203020204" pitchFamily="34" charset="77"/>
          </a:endParaRPr>
        </a:p>
      </dgm:t>
    </dgm:pt>
    <dgm:pt modelId="{46BFC5DE-C073-5844-9CCF-EDF45262233B}" type="parTrans" cxnId="{DBEA8100-2200-DF4E-A128-8A1C05104069}">
      <dgm:prSet/>
      <dgm:spPr/>
      <dgm:t>
        <a:bodyPr/>
        <a:lstStyle/>
        <a:p>
          <a:endParaRPr lang="en-US" b="0" i="0">
            <a:latin typeface="Avenir Light" panose="020B0402020203020204" pitchFamily="34" charset="77"/>
          </a:endParaRPr>
        </a:p>
      </dgm:t>
    </dgm:pt>
    <dgm:pt modelId="{31E511A0-2F8C-694F-BE34-C4C1F330C010}" type="sibTrans" cxnId="{DBEA8100-2200-DF4E-A128-8A1C05104069}">
      <dgm:prSet/>
      <dgm:spPr/>
      <dgm:t>
        <a:bodyPr/>
        <a:lstStyle/>
        <a:p>
          <a:endParaRPr lang="en-US" b="0" i="0">
            <a:latin typeface="Avenir Light" panose="020B0402020203020204" pitchFamily="34" charset="77"/>
          </a:endParaRPr>
        </a:p>
      </dgm:t>
    </dgm:pt>
    <dgm:pt modelId="{B2CC5F1F-C032-8D40-825B-AD7219089724}">
      <dgm:prSet/>
      <dgm:spPr/>
      <dgm:t>
        <a:bodyPr/>
        <a:lstStyle/>
        <a:p>
          <a:r>
            <a:rPr lang="en-US" b="0" i="0" baseline="0" dirty="0">
              <a:latin typeface="Avenir Light" panose="020B0402020203020204" pitchFamily="34" charset="77"/>
            </a:rPr>
            <a:t>Lists traits and provides a rating scale for each trait; the employer uses the scale to indicate the extent to which an employee displays each trait</a:t>
          </a:r>
          <a:endParaRPr lang="en-US" b="0" i="0" dirty="0">
            <a:latin typeface="Avenir Light" panose="020B0402020203020204" pitchFamily="34" charset="77"/>
          </a:endParaRPr>
        </a:p>
      </dgm:t>
    </dgm:pt>
    <dgm:pt modelId="{2D24B795-D302-6E4E-B37A-15C380DF470B}" type="parTrans" cxnId="{FFB14EE9-C394-D74B-A20C-BF4638216CCB}">
      <dgm:prSet/>
      <dgm:spPr/>
      <dgm:t>
        <a:bodyPr/>
        <a:lstStyle/>
        <a:p>
          <a:endParaRPr lang="en-US" b="0" i="0">
            <a:latin typeface="Avenir Light" panose="020B0402020203020204" pitchFamily="34" charset="77"/>
          </a:endParaRPr>
        </a:p>
      </dgm:t>
    </dgm:pt>
    <dgm:pt modelId="{57F69B49-844E-814F-A5A2-A709E704B4DA}" type="sibTrans" cxnId="{FFB14EE9-C394-D74B-A20C-BF4638216CCB}">
      <dgm:prSet/>
      <dgm:spPr/>
      <dgm:t>
        <a:bodyPr/>
        <a:lstStyle/>
        <a:p>
          <a:endParaRPr lang="en-US" b="0" i="0">
            <a:latin typeface="Avenir Light" panose="020B0402020203020204" pitchFamily="34" charset="77"/>
          </a:endParaRPr>
        </a:p>
      </dgm:t>
    </dgm:pt>
    <dgm:pt modelId="{7F43C779-22E1-3E4E-9738-B6C161EC1E16}">
      <dgm:prSet/>
      <dgm:spPr/>
      <dgm:t>
        <a:bodyPr/>
        <a:lstStyle/>
        <a:p>
          <a:r>
            <a:rPr lang="en-US" b="0" i="0" baseline="0">
              <a:latin typeface="Avenir Light" panose="020B0402020203020204" pitchFamily="34" charset="77"/>
            </a:rPr>
            <a:t>Mixed-standard scale</a:t>
          </a:r>
          <a:endParaRPr lang="en-US" b="0" i="0">
            <a:latin typeface="Avenir Light" panose="020B0402020203020204" pitchFamily="34" charset="77"/>
          </a:endParaRPr>
        </a:p>
      </dgm:t>
    </dgm:pt>
    <dgm:pt modelId="{D2190E91-5140-0A46-8E34-4F383161E1CC}" type="parTrans" cxnId="{5E031E6B-EED5-744E-863C-BE2303EF97F4}">
      <dgm:prSet/>
      <dgm:spPr/>
      <dgm:t>
        <a:bodyPr/>
        <a:lstStyle/>
        <a:p>
          <a:endParaRPr lang="en-US" b="0" i="0">
            <a:latin typeface="Avenir Light" panose="020B0402020203020204" pitchFamily="34" charset="77"/>
          </a:endParaRPr>
        </a:p>
      </dgm:t>
    </dgm:pt>
    <dgm:pt modelId="{FDD22535-AD71-3B4C-80C0-EB08E51B100F}" type="sibTrans" cxnId="{5E031E6B-EED5-744E-863C-BE2303EF97F4}">
      <dgm:prSet/>
      <dgm:spPr/>
      <dgm:t>
        <a:bodyPr/>
        <a:lstStyle/>
        <a:p>
          <a:endParaRPr lang="en-US" b="0" i="0">
            <a:latin typeface="Avenir Light" panose="020B0402020203020204" pitchFamily="34" charset="77"/>
          </a:endParaRPr>
        </a:p>
      </dgm:t>
    </dgm:pt>
    <dgm:pt modelId="{667BBB53-4288-6548-8525-33975AD36195}">
      <dgm:prSet/>
      <dgm:spPr/>
      <dgm:t>
        <a:bodyPr/>
        <a:lstStyle/>
        <a:p>
          <a:r>
            <a:rPr lang="en-US" b="0" i="0" baseline="0" dirty="0">
              <a:latin typeface="Avenir Light" panose="020B0402020203020204" pitchFamily="34" charset="77"/>
            </a:rPr>
            <a:t>Uses several statements describing each trait to produce a final score for that trait</a:t>
          </a:r>
          <a:endParaRPr lang="en-US" b="0" i="0" dirty="0">
            <a:latin typeface="Avenir Light" panose="020B0402020203020204" pitchFamily="34" charset="77"/>
          </a:endParaRPr>
        </a:p>
      </dgm:t>
    </dgm:pt>
    <dgm:pt modelId="{1F5C25DF-9295-9943-BFE7-D07331238754}" type="parTrans" cxnId="{DA3ADF23-6E5A-554D-9A11-1670E400BE08}">
      <dgm:prSet/>
      <dgm:spPr/>
      <dgm:t>
        <a:bodyPr/>
        <a:lstStyle/>
        <a:p>
          <a:endParaRPr lang="en-US" b="0" i="0">
            <a:latin typeface="Avenir Light" panose="020B0402020203020204" pitchFamily="34" charset="77"/>
          </a:endParaRPr>
        </a:p>
      </dgm:t>
    </dgm:pt>
    <dgm:pt modelId="{711846C2-48B5-8F44-AAF3-24FCCE784C57}" type="sibTrans" cxnId="{DA3ADF23-6E5A-554D-9A11-1670E400BE08}">
      <dgm:prSet/>
      <dgm:spPr/>
      <dgm:t>
        <a:bodyPr/>
        <a:lstStyle/>
        <a:p>
          <a:endParaRPr lang="en-US" b="0" i="0">
            <a:latin typeface="Avenir Light" panose="020B0402020203020204" pitchFamily="34" charset="77"/>
          </a:endParaRPr>
        </a:p>
      </dgm:t>
    </dgm:pt>
    <dgm:pt modelId="{B5AC05E7-7BF1-8A4D-9AC9-3FF9EEA710EB}" type="pres">
      <dgm:prSet presAssocID="{714CCB04-EC53-FA4C-9323-A6674D6804F1}" presName="linear" presStyleCnt="0">
        <dgm:presLayoutVars>
          <dgm:animLvl val="lvl"/>
          <dgm:resizeHandles val="exact"/>
        </dgm:presLayoutVars>
      </dgm:prSet>
      <dgm:spPr/>
    </dgm:pt>
    <dgm:pt modelId="{E886BCD1-3938-9D43-BC96-367B4C8A9C28}" type="pres">
      <dgm:prSet presAssocID="{ADD0AD1D-D57D-E742-AD30-19FF57B6A292}" presName="parentText" presStyleLbl="node1" presStyleIdx="0" presStyleCnt="2">
        <dgm:presLayoutVars>
          <dgm:chMax val="0"/>
          <dgm:bulletEnabled val="1"/>
        </dgm:presLayoutVars>
      </dgm:prSet>
      <dgm:spPr/>
    </dgm:pt>
    <dgm:pt modelId="{0E755E16-B19F-444B-85F2-02D6175118BA}" type="pres">
      <dgm:prSet presAssocID="{ADD0AD1D-D57D-E742-AD30-19FF57B6A292}" presName="childText" presStyleLbl="revTx" presStyleIdx="0" presStyleCnt="2">
        <dgm:presLayoutVars>
          <dgm:bulletEnabled val="1"/>
        </dgm:presLayoutVars>
      </dgm:prSet>
      <dgm:spPr/>
    </dgm:pt>
    <dgm:pt modelId="{A7F79750-6861-2B41-8576-CE53384B0D6D}" type="pres">
      <dgm:prSet presAssocID="{7F43C779-22E1-3E4E-9738-B6C161EC1E16}" presName="parentText" presStyleLbl="node1" presStyleIdx="1" presStyleCnt="2">
        <dgm:presLayoutVars>
          <dgm:chMax val="0"/>
          <dgm:bulletEnabled val="1"/>
        </dgm:presLayoutVars>
      </dgm:prSet>
      <dgm:spPr/>
    </dgm:pt>
    <dgm:pt modelId="{808949AC-7E95-CF41-90BC-FD035644D84F}" type="pres">
      <dgm:prSet presAssocID="{7F43C779-22E1-3E4E-9738-B6C161EC1E16}" presName="childText" presStyleLbl="revTx" presStyleIdx="1" presStyleCnt="2">
        <dgm:presLayoutVars>
          <dgm:bulletEnabled val="1"/>
        </dgm:presLayoutVars>
      </dgm:prSet>
      <dgm:spPr/>
    </dgm:pt>
  </dgm:ptLst>
  <dgm:cxnLst>
    <dgm:cxn modelId="{DBEA8100-2200-DF4E-A128-8A1C05104069}" srcId="{714CCB04-EC53-FA4C-9323-A6674D6804F1}" destId="{ADD0AD1D-D57D-E742-AD30-19FF57B6A292}" srcOrd="0" destOrd="0" parTransId="{46BFC5DE-C073-5844-9CCF-EDF45262233B}" sibTransId="{31E511A0-2F8C-694F-BE34-C4C1F330C010}"/>
    <dgm:cxn modelId="{DA3ADF23-6E5A-554D-9A11-1670E400BE08}" srcId="{7F43C779-22E1-3E4E-9738-B6C161EC1E16}" destId="{667BBB53-4288-6548-8525-33975AD36195}" srcOrd="0" destOrd="0" parTransId="{1F5C25DF-9295-9943-BFE7-D07331238754}" sibTransId="{711846C2-48B5-8F44-AAF3-24FCCE784C57}"/>
    <dgm:cxn modelId="{446E5A30-71E3-0644-837E-A617275450C7}" type="presOf" srcId="{714CCB04-EC53-FA4C-9323-A6674D6804F1}" destId="{B5AC05E7-7BF1-8A4D-9AC9-3FF9EEA710EB}" srcOrd="0" destOrd="0" presId="urn:microsoft.com/office/officeart/2005/8/layout/vList2"/>
    <dgm:cxn modelId="{89B32332-24A7-2F49-A65D-93873311DEAB}" type="presOf" srcId="{ADD0AD1D-D57D-E742-AD30-19FF57B6A292}" destId="{E886BCD1-3938-9D43-BC96-367B4C8A9C28}" srcOrd="0" destOrd="0" presId="urn:microsoft.com/office/officeart/2005/8/layout/vList2"/>
    <dgm:cxn modelId="{25AA8942-D5BC-F242-9E4E-E81C8618399A}" type="presOf" srcId="{667BBB53-4288-6548-8525-33975AD36195}" destId="{808949AC-7E95-CF41-90BC-FD035644D84F}" srcOrd="0" destOrd="0" presId="urn:microsoft.com/office/officeart/2005/8/layout/vList2"/>
    <dgm:cxn modelId="{5E031E6B-EED5-744E-863C-BE2303EF97F4}" srcId="{714CCB04-EC53-FA4C-9323-A6674D6804F1}" destId="{7F43C779-22E1-3E4E-9738-B6C161EC1E16}" srcOrd="1" destOrd="0" parTransId="{D2190E91-5140-0A46-8E34-4F383161E1CC}" sibTransId="{FDD22535-AD71-3B4C-80C0-EB08E51B100F}"/>
    <dgm:cxn modelId="{89472477-19DA-3F4D-A757-A1B9BA6F9020}" type="presOf" srcId="{7F43C779-22E1-3E4E-9738-B6C161EC1E16}" destId="{A7F79750-6861-2B41-8576-CE53384B0D6D}" srcOrd="0" destOrd="0" presId="urn:microsoft.com/office/officeart/2005/8/layout/vList2"/>
    <dgm:cxn modelId="{612129A4-8EBC-F548-BECD-8FE63A6ABE74}" type="presOf" srcId="{B2CC5F1F-C032-8D40-825B-AD7219089724}" destId="{0E755E16-B19F-444B-85F2-02D6175118BA}" srcOrd="0" destOrd="0" presId="urn:microsoft.com/office/officeart/2005/8/layout/vList2"/>
    <dgm:cxn modelId="{FFB14EE9-C394-D74B-A20C-BF4638216CCB}" srcId="{ADD0AD1D-D57D-E742-AD30-19FF57B6A292}" destId="{B2CC5F1F-C032-8D40-825B-AD7219089724}" srcOrd="0" destOrd="0" parTransId="{2D24B795-D302-6E4E-B37A-15C380DF470B}" sibTransId="{57F69B49-844E-814F-A5A2-A709E704B4DA}"/>
    <dgm:cxn modelId="{46675B19-AE25-AD4A-B6F0-A112DD56CA28}" type="presParOf" srcId="{B5AC05E7-7BF1-8A4D-9AC9-3FF9EEA710EB}" destId="{E886BCD1-3938-9D43-BC96-367B4C8A9C28}" srcOrd="0" destOrd="0" presId="urn:microsoft.com/office/officeart/2005/8/layout/vList2"/>
    <dgm:cxn modelId="{BF700E57-1CA0-B844-8904-98C07531E61C}" type="presParOf" srcId="{B5AC05E7-7BF1-8A4D-9AC9-3FF9EEA710EB}" destId="{0E755E16-B19F-444B-85F2-02D6175118BA}" srcOrd="1" destOrd="0" presId="urn:microsoft.com/office/officeart/2005/8/layout/vList2"/>
    <dgm:cxn modelId="{F2E77BBB-22E3-8E4A-A494-365B7B73784C}" type="presParOf" srcId="{B5AC05E7-7BF1-8A4D-9AC9-3FF9EEA710EB}" destId="{A7F79750-6861-2B41-8576-CE53384B0D6D}" srcOrd="2" destOrd="0" presId="urn:microsoft.com/office/officeart/2005/8/layout/vList2"/>
    <dgm:cxn modelId="{AC73E6C1-86C0-094A-AC4E-AA6AB3338CE2}" type="presParOf" srcId="{B5AC05E7-7BF1-8A4D-9AC9-3FF9EEA710EB}" destId="{808949AC-7E95-CF41-90BC-FD035644D84F}"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9BB078F-AA62-DD4D-B194-958777472E0E}" type="doc">
      <dgm:prSet loTypeId="urn:microsoft.com/office/officeart/2005/8/layout/vList2" loCatId="list" qsTypeId="urn:microsoft.com/office/officeart/2005/8/quickstyle/simple1" qsCatId="simple" csTypeId="urn:microsoft.com/office/officeart/2005/8/colors/accent2_3" csCatId="accent2" phldr="1"/>
      <dgm:spPr/>
      <dgm:t>
        <a:bodyPr/>
        <a:lstStyle/>
        <a:p>
          <a:endParaRPr lang="en-US"/>
        </a:p>
      </dgm:t>
    </dgm:pt>
    <dgm:pt modelId="{392ADFF8-19B7-B84F-8A0E-8332AEF6B228}">
      <dgm:prSet/>
      <dgm:spPr/>
      <dgm:t>
        <a:bodyPr/>
        <a:lstStyle/>
        <a:p>
          <a:r>
            <a:rPr lang="en-US" b="0" i="0" u="sng" baseline="0">
              <a:latin typeface="Avenir Light" panose="020B0402020203020204" pitchFamily="34" charset="77"/>
            </a:rPr>
            <a:t>Critical-incident method</a:t>
          </a:r>
          <a:endParaRPr lang="en-US" b="0" i="0">
            <a:latin typeface="Avenir Light" panose="020B0402020203020204" pitchFamily="34" charset="77"/>
          </a:endParaRPr>
        </a:p>
      </dgm:t>
    </dgm:pt>
    <dgm:pt modelId="{2A7FAD3A-B38B-5A4D-893A-412A8643B76C}" type="parTrans" cxnId="{6B2C1668-5FD9-FF47-8059-E6AD54F76EFF}">
      <dgm:prSet/>
      <dgm:spPr/>
      <dgm:t>
        <a:bodyPr/>
        <a:lstStyle/>
        <a:p>
          <a:endParaRPr lang="en-US" b="0" i="0">
            <a:latin typeface="Avenir Light" panose="020B0402020203020204" pitchFamily="34" charset="77"/>
          </a:endParaRPr>
        </a:p>
      </dgm:t>
    </dgm:pt>
    <dgm:pt modelId="{C4826AC5-7DC9-1E42-B840-E12AFAA7A22A}" type="sibTrans" cxnId="{6B2C1668-5FD9-FF47-8059-E6AD54F76EFF}">
      <dgm:prSet/>
      <dgm:spPr/>
      <dgm:t>
        <a:bodyPr/>
        <a:lstStyle/>
        <a:p>
          <a:endParaRPr lang="en-US" b="0" i="0">
            <a:latin typeface="Avenir Light" panose="020B0402020203020204" pitchFamily="34" charset="77"/>
          </a:endParaRPr>
        </a:p>
      </dgm:t>
    </dgm:pt>
    <dgm:pt modelId="{0BB46420-678A-B647-95D3-64ECC50666AD}">
      <dgm:prSet/>
      <dgm:spPr/>
      <dgm:t>
        <a:bodyPr/>
        <a:lstStyle/>
        <a:p>
          <a:r>
            <a:rPr lang="en-US" b="0" i="0" baseline="0" dirty="0">
              <a:latin typeface="Avenir Light" panose="020B0402020203020204" pitchFamily="34" charset="77"/>
            </a:rPr>
            <a:t>Based on managers’ records of specific examples of the employee acting in ways that are either effective or ineffective</a:t>
          </a:r>
          <a:endParaRPr lang="en-US" b="0" i="0" dirty="0">
            <a:latin typeface="Avenir Light" panose="020B0402020203020204" pitchFamily="34" charset="77"/>
          </a:endParaRPr>
        </a:p>
      </dgm:t>
    </dgm:pt>
    <dgm:pt modelId="{B8208245-9080-B644-AF42-B78E7D13F3F7}" type="parTrans" cxnId="{00B7C24F-A820-EA43-8D59-84E9207ADD95}">
      <dgm:prSet/>
      <dgm:spPr/>
      <dgm:t>
        <a:bodyPr/>
        <a:lstStyle/>
        <a:p>
          <a:endParaRPr lang="en-US" b="0" i="0">
            <a:latin typeface="Avenir Light" panose="020B0402020203020204" pitchFamily="34" charset="77"/>
          </a:endParaRPr>
        </a:p>
      </dgm:t>
    </dgm:pt>
    <dgm:pt modelId="{C05C1D2D-9B1E-6740-88A6-5BB8FA305FEA}" type="sibTrans" cxnId="{00B7C24F-A820-EA43-8D59-84E9207ADD95}">
      <dgm:prSet/>
      <dgm:spPr/>
      <dgm:t>
        <a:bodyPr/>
        <a:lstStyle/>
        <a:p>
          <a:endParaRPr lang="en-US" b="0" i="0">
            <a:latin typeface="Avenir Light" panose="020B0402020203020204" pitchFamily="34" charset="77"/>
          </a:endParaRPr>
        </a:p>
      </dgm:t>
    </dgm:pt>
    <dgm:pt modelId="{22345371-7FD8-BA4D-8CEA-9FC9948080E2}">
      <dgm:prSet/>
      <dgm:spPr/>
      <dgm:t>
        <a:bodyPr/>
        <a:lstStyle/>
        <a:p>
          <a:r>
            <a:rPr lang="en-US" b="0" i="0" u="sng" baseline="0" dirty="0">
              <a:latin typeface="Avenir Light" panose="020B0402020203020204" pitchFamily="34" charset="77"/>
            </a:rPr>
            <a:t>Behaviorally-anchored rating scale (BARS)</a:t>
          </a:r>
          <a:endParaRPr lang="en-US" b="0" i="0" dirty="0">
            <a:latin typeface="Avenir Light" panose="020B0402020203020204" pitchFamily="34" charset="77"/>
          </a:endParaRPr>
        </a:p>
      </dgm:t>
    </dgm:pt>
    <dgm:pt modelId="{CFDAB2B1-D5FE-7144-8660-979419AF59B8}" type="parTrans" cxnId="{A2C557A3-78D5-9943-A5CD-7ABCAC11634E}">
      <dgm:prSet/>
      <dgm:spPr/>
      <dgm:t>
        <a:bodyPr/>
        <a:lstStyle/>
        <a:p>
          <a:endParaRPr lang="en-US" b="0" i="0">
            <a:latin typeface="Avenir Light" panose="020B0402020203020204" pitchFamily="34" charset="77"/>
          </a:endParaRPr>
        </a:p>
      </dgm:t>
    </dgm:pt>
    <dgm:pt modelId="{36C2D293-2107-9D4E-A259-27B42A702F23}" type="sibTrans" cxnId="{A2C557A3-78D5-9943-A5CD-7ABCAC11634E}">
      <dgm:prSet/>
      <dgm:spPr/>
      <dgm:t>
        <a:bodyPr/>
        <a:lstStyle/>
        <a:p>
          <a:endParaRPr lang="en-US" b="0" i="0">
            <a:latin typeface="Avenir Light" panose="020B0402020203020204" pitchFamily="34" charset="77"/>
          </a:endParaRPr>
        </a:p>
      </dgm:t>
    </dgm:pt>
    <dgm:pt modelId="{A637D111-78D6-A94C-913D-87CDFFF494C3}">
      <dgm:prSet/>
      <dgm:spPr/>
      <dgm:t>
        <a:bodyPr/>
        <a:lstStyle/>
        <a:p>
          <a:r>
            <a:rPr lang="en-US" b="0" i="0" baseline="0" dirty="0">
              <a:latin typeface="Avenir Light" panose="020B0402020203020204" pitchFamily="34" charset="77"/>
            </a:rPr>
            <a:t>Rates behavior in terms of a scale showing specific statements of behavior that describe different levels of performance</a:t>
          </a:r>
          <a:endParaRPr lang="en-US" b="0" i="0" dirty="0">
            <a:latin typeface="Avenir Light" panose="020B0402020203020204" pitchFamily="34" charset="77"/>
          </a:endParaRPr>
        </a:p>
      </dgm:t>
    </dgm:pt>
    <dgm:pt modelId="{1D0F103B-77C8-FE49-BB50-C7AA31E94A87}" type="parTrans" cxnId="{ADD3E3B9-0516-9744-89A9-7817968626C4}">
      <dgm:prSet/>
      <dgm:spPr/>
      <dgm:t>
        <a:bodyPr/>
        <a:lstStyle/>
        <a:p>
          <a:endParaRPr lang="en-US" b="0" i="0">
            <a:latin typeface="Avenir Light" panose="020B0402020203020204" pitchFamily="34" charset="77"/>
          </a:endParaRPr>
        </a:p>
      </dgm:t>
    </dgm:pt>
    <dgm:pt modelId="{D8A1126A-AADB-E941-BCDB-2AF77C217833}" type="sibTrans" cxnId="{ADD3E3B9-0516-9744-89A9-7817968626C4}">
      <dgm:prSet/>
      <dgm:spPr/>
      <dgm:t>
        <a:bodyPr/>
        <a:lstStyle/>
        <a:p>
          <a:endParaRPr lang="en-US" b="0" i="0">
            <a:latin typeface="Avenir Light" panose="020B0402020203020204" pitchFamily="34" charset="77"/>
          </a:endParaRPr>
        </a:p>
      </dgm:t>
    </dgm:pt>
    <dgm:pt modelId="{0EB24F77-3790-4C43-ACC0-F802865ED76E}" type="pres">
      <dgm:prSet presAssocID="{E9BB078F-AA62-DD4D-B194-958777472E0E}" presName="linear" presStyleCnt="0">
        <dgm:presLayoutVars>
          <dgm:animLvl val="lvl"/>
          <dgm:resizeHandles val="exact"/>
        </dgm:presLayoutVars>
      </dgm:prSet>
      <dgm:spPr/>
    </dgm:pt>
    <dgm:pt modelId="{24A8F945-A410-474E-A337-8FD682A5D1E6}" type="pres">
      <dgm:prSet presAssocID="{392ADFF8-19B7-B84F-8A0E-8332AEF6B228}" presName="parentText" presStyleLbl="node1" presStyleIdx="0" presStyleCnt="2">
        <dgm:presLayoutVars>
          <dgm:chMax val="0"/>
          <dgm:bulletEnabled val="1"/>
        </dgm:presLayoutVars>
      </dgm:prSet>
      <dgm:spPr/>
    </dgm:pt>
    <dgm:pt modelId="{9F94F33D-DB88-E143-B3C5-85DF3452655C}" type="pres">
      <dgm:prSet presAssocID="{392ADFF8-19B7-B84F-8A0E-8332AEF6B228}" presName="childText" presStyleLbl="revTx" presStyleIdx="0" presStyleCnt="2">
        <dgm:presLayoutVars>
          <dgm:bulletEnabled val="1"/>
        </dgm:presLayoutVars>
      </dgm:prSet>
      <dgm:spPr/>
    </dgm:pt>
    <dgm:pt modelId="{5195DF38-6483-0847-9DC8-1EE8AF1B86A9}" type="pres">
      <dgm:prSet presAssocID="{22345371-7FD8-BA4D-8CEA-9FC9948080E2}" presName="parentText" presStyleLbl="node1" presStyleIdx="1" presStyleCnt="2">
        <dgm:presLayoutVars>
          <dgm:chMax val="0"/>
          <dgm:bulletEnabled val="1"/>
        </dgm:presLayoutVars>
      </dgm:prSet>
      <dgm:spPr/>
    </dgm:pt>
    <dgm:pt modelId="{1EADAC44-AAC0-9348-A35B-E570AC26C21F}" type="pres">
      <dgm:prSet presAssocID="{22345371-7FD8-BA4D-8CEA-9FC9948080E2}" presName="childText" presStyleLbl="revTx" presStyleIdx="1" presStyleCnt="2">
        <dgm:presLayoutVars>
          <dgm:bulletEnabled val="1"/>
        </dgm:presLayoutVars>
      </dgm:prSet>
      <dgm:spPr/>
    </dgm:pt>
  </dgm:ptLst>
  <dgm:cxnLst>
    <dgm:cxn modelId="{00B7C24F-A820-EA43-8D59-84E9207ADD95}" srcId="{392ADFF8-19B7-B84F-8A0E-8332AEF6B228}" destId="{0BB46420-678A-B647-95D3-64ECC50666AD}" srcOrd="0" destOrd="0" parTransId="{B8208245-9080-B644-AF42-B78E7D13F3F7}" sibTransId="{C05C1D2D-9B1E-6740-88A6-5BB8FA305FEA}"/>
    <dgm:cxn modelId="{6B2C1668-5FD9-FF47-8059-E6AD54F76EFF}" srcId="{E9BB078F-AA62-DD4D-B194-958777472E0E}" destId="{392ADFF8-19B7-B84F-8A0E-8332AEF6B228}" srcOrd="0" destOrd="0" parTransId="{2A7FAD3A-B38B-5A4D-893A-412A8643B76C}" sibTransId="{C4826AC5-7DC9-1E42-B840-E12AFAA7A22A}"/>
    <dgm:cxn modelId="{F9F12291-32E9-514B-97D2-FDDD7451CA6F}" type="presOf" srcId="{392ADFF8-19B7-B84F-8A0E-8332AEF6B228}" destId="{24A8F945-A410-474E-A337-8FD682A5D1E6}" srcOrd="0" destOrd="0" presId="urn:microsoft.com/office/officeart/2005/8/layout/vList2"/>
    <dgm:cxn modelId="{DBD3FD97-6B5E-AB48-B908-6016EFD91584}" type="presOf" srcId="{E9BB078F-AA62-DD4D-B194-958777472E0E}" destId="{0EB24F77-3790-4C43-ACC0-F802865ED76E}" srcOrd="0" destOrd="0" presId="urn:microsoft.com/office/officeart/2005/8/layout/vList2"/>
    <dgm:cxn modelId="{036F0C9F-9469-7C41-9E0B-E70D44492B59}" type="presOf" srcId="{22345371-7FD8-BA4D-8CEA-9FC9948080E2}" destId="{5195DF38-6483-0847-9DC8-1EE8AF1B86A9}" srcOrd="0" destOrd="0" presId="urn:microsoft.com/office/officeart/2005/8/layout/vList2"/>
    <dgm:cxn modelId="{A2C557A3-78D5-9943-A5CD-7ABCAC11634E}" srcId="{E9BB078F-AA62-DD4D-B194-958777472E0E}" destId="{22345371-7FD8-BA4D-8CEA-9FC9948080E2}" srcOrd="1" destOrd="0" parTransId="{CFDAB2B1-D5FE-7144-8660-979419AF59B8}" sibTransId="{36C2D293-2107-9D4E-A259-27B42A702F23}"/>
    <dgm:cxn modelId="{75B20DA6-03A3-544C-B8ED-FCA2982E5848}" type="presOf" srcId="{A637D111-78D6-A94C-913D-87CDFFF494C3}" destId="{1EADAC44-AAC0-9348-A35B-E570AC26C21F}" srcOrd="0" destOrd="0" presId="urn:microsoft.com/office/officeart/2005/8/layout/vList2"/>
    <dgm:cxn modelId="{ADD3E3B9-0516-9744-89A9-7817968626C4}" srcId="{22345371-7FD8-BA4D-8CEA-9FC9948080E2}" destId="{A637D111-78D6-A94C-913D-87CDFFF494C3}" srcOrd="0" destOrd="0" parTransId="{1D0F103B-77C8-FE49-BB50-C7AA31E94A87}" sibTransId="{D8A1126A-AADB-E941-BCDB-2AF77C217833}"/>
    <dgm:cxn modelId="{85662BD8-E499-5348-B77A-C0F4911DCF81}" type="presOf" srcId="{0BB46420-678A-B647-95D3-64ECC50666AD}" destId="{9F94F33D-DB88-E143-B3C5-85DF3452655C}" srcOrd="0" destOrd="0" presId="urn:microsoft.com/office/officeart/2005/8/layout/vList2"/>
    <dgm:cxn modelId="{20B7E547-3BA8-834C-8D64-BA3FA612CC6E}" type="presParOf" srcId="{0EB24F77-3790-4C43-ACC0-F802865ED76E}" destId="{24A8F945-A410-474E-A337-8FD682A5D1E6}" srcOrd="0" destOrd="0" presId="urn:microsoft.com/office/officeart/2005/8/layout/vList2"/>
    <dgm:cxn modelId="{6BBF1D12-FAE7-5D42-B8CE-3E1C6A376F4F}" type="presParOf" srcId="{0EB24F77-3790-4C43-ACC0-F802865ED76E}" destId="{9F94F33D-DB88-E143-B3C5-85DF3452655C}" srcOrd="1" destOrd="0" presId="urn:microsoft.com/office/officeart/2005/8/layout/vList2"/>
    <dgm:cxn modelId="{9DC3B977-AD1B-1944-BCFF-A172278B1823}" type="presParOf" srcId="{0EB24F77-3790-4C43-ACC0-F802865ED76E}" destId="{5195DF38-6483-0847-9DC8-1EE8AF1B86A9}" srcOrd="2" destOrd="0" presId="urn:microsoft.com/office/officeart/2005/8/layout/vList2"/>
    <dgm:cxn modelId="{9581E2AF-13FF-884B-BD89-39687D491707}" type="presParOf" srcId="{0EB24F77-3790-4C43-ACC0-F802865ED76E}" destId="{1EADAC44-AAC0-9348-A35B-E570AC26C21F}"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336A7D-0F31-134F-BF7B-7527948DA9E6}">
      <dsp:nvSpPr>
        <dsp:cNvPr id="0" name=""/>
        <dsp:cNvSpPr/>
      </dsp:nvSpPr>
      <dsp:spPr>
        <a:xfrm>
          <a:off x="0" y="1043682"/>
          <a:ext cx="10915869" cy="1391576"/>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CF67D7E-E34C-D247-96D2-27C5B2221F7A}">
      <dsp:nvSpPr>
        <dsp:cNvPr id="0" name=""/>
        <dsp:cNvSpPr/>
      </dsp:nvSpPr>
      <dsp:spPr>
        <a:xfrm>
          <a:off x="2698" y="0"/>
          <a:ext cx="1571021" cy="13915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b" anchorCtr="0">
          <a:noAutofit/>
        </a:bodyPr>
        <a:lstStyle/>
        <a:p>
          <a:pPr marL="0" lvl="0" indent="0" algn="ctr" defTabSz="666750">
            <a:lnSpc>
              <a:spcPct val="90000"/>
            </a:lnSpc>
            <a:spcBef>
              <a:spcPct val="0"/>
            </a:spcBef>
            <a:spcAft>
              <a:spcPct val="35000"/>
            </a:spcAft>
            <a:buNone/>
          </a:pPr>
          <a:r>
            <a:rPr lang="en-US" sz="1500" b="0" i="0" kern="1200" dirty="0">
              <a:latin typeface="Avenir Light" panose="020B0402020203020204" pitchFamily="34" charset="77"/>
            </a:rPr>
            <a:t>What work needs done?</a:t>
          </a:r>
        </a:p>
      </dsp:txBody>
      <dsp:txXfrm>
        <a:off x="2698" y="0"/>
        <a:ext cx="1571021" cy="1391576"/>
      </dsp:txXfrm>
    </dsp:sp>
    <dsp:sp modelId="{615137BB-DA63-4946-B807-3B7D8C8BA783}">
      <dsp:nvSpPr>
        <dsp:cNvPr id="0" name=""/>
        <dsp:cNvSpPr/>
      </dsp:nvSpPr>
      <dsp:spPr>
        <a:xfrm>
          <a:off x="614262" y="1565523"/>
          <a:ext cx="347894" cy="34789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3E659A-62DC-3141-BB3E-1F4DC56BA2AE}">
      <dsp:nvSpPr>
        <dsp:cNvPr id="0" name=""/>
        <dsp:cNvSpPr/>
      </dsp:nvSpPr>
      <dsp:spPr>
        <a:xfrm>
          <a:off x="1652271" y="2087364"/>
          <a:ext cx="1571021" cy="13915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ctr" defTabSz="666750">
            <a:lnSpc>
              <a:spcPct val="90000"/>
            </a:lnSpc>
            <a:spcBef>
              <a:spcPct val="0"/>
            </a:spcBef>
            <a:spcAft>
              <a:spcPct val="35000"/>
            </a:spcAft>
            <a:buNone/>
          </a:pPr>
          <a:r>
            <a:rPr lang="en-US" sz="1500" b="0" i="0" kern="1200" dirty="0">
              <a:latin typeface="Avenir Light" panose="020B0402020203020204" pitchFamily="34" charset="77"/>
            </a:rPr>
            <a:t>Designing motivating jobs</a:t>
          </a:r>
        </a:p>
      </dsp:txBody>
      <dsp:txXfrm>
        <a:off x="1652271" y="2087364"/>
        <a:ext cx="1571021" cy="1391576"/>
      </dsp:txXfrm>
    </dsp:sp>
    <dsp:sp modelId="{4CEEF128-5FE8-5040-AAD8-FA817364A3D9}">
      <dsp:nvSpPr>
        <dsp:cNvPr id="0" name=""/>
        <dsp:cNvSpPr/>
      </dsp:nvSpPr>
      <dsp:spPr>
        <a:xfrm>
          <a:off x="2263834" y="1565523"/>
          <a:ext cx="347894" cy="34789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9A7E90-E588-3448-895B-B9E14BAD796C}">
      <dsp:nvSpPr>
        <dsp:cNvPr id="0" name=""/>
        <dsp:cNvSpPr/>
      </dsp:nvSpPr>
      <dsp:spPr>
        <a:xfrm>
          <a:off x="3301843" y="0"/>
          <a:ext cx="1571021" cy="13915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b" anchorCtr="0">
          <a:noAutofit/>
        </a:bodyPr>
        <a:lstStyle/>
        <a:p>
          <a:pPr marL="0" lvl="0" indent="0" algn="ctr" defTabSz="666750">
            <a:lnSpc>
              <a:spcPct val="90000"/>
            </a:lnSpc>
            <a:spcBef>
              <a:spcPct val="0"/>
            </a:spcBef>
            <a:spcAft>
              <a:spcPct val="35000"/>
            </a:spcAft>
            <a:buNone/>
          </a:pPr>
          <a:r>
            <a:rPr lang="en-US" sz="1500" b="0" i="0" kern="1200" dirty="0">
              <a:latin typeface="Avenir Light" panose="020B0402020203020204" pitchFamily="34" charset="77"/>
            </a:rPr>
            <a:t>Acquiring the right human capital</a:t>
          </a:r>
        </a:p>
      </dsp:txBody>
      <dsp:txXfrm>
        <a:off x="3301843" y="0"/>
        <a:ext cx="1571021" cy="1391576"/>
      </dsp:txXfrm>
    </dsp:sp>
    <dsp:sp modelId="{58A16F33-C31C-2F4B-A0B3-F6D669833023}">
      <dsp:nvSpPr>
        <dsp:cNvPr id="0" name=""/>
        <dsp:cNvSpPr/>
      </dsp:nvSpPr>
      <dsp:spPr>
        <a:xfrm>
          <a:off x="3913407" y="1565523"/>
          <a:ext cx="347894" cy="34789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A94748-A1B4-0947-9FBD-A76CF6171501}">
      <dsp:nvSpPr>
        <dsp:cNvPr id="0" name=""/>
        <dsp:cNvSpPr/>
      </dsp:nvSpPr>
      <dsp:spPr>
        <a:xfrm>
          <a:off x="4951416" y="2087364"/>
          <a:ext cx="1571021" cy="13915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ctr" defTabSz="666750">
            <a:lnSpc>
              <a:spcPct val="90000"/>
            </a:lnSpc>
            <a:spcBef>
              <a:spcPct val="0"/>
            </a:spcBef>
            <a:spcAft>
              <a:spcPct val="35000"/>
            </a:spcAft>
            <a:buNone/>
          </a:pPr>
          <a:r>
            <a:rPr lang="en-US" sz="1500" b="0" i="0" kern="1200" dirty="0">
              <a:latin typeface="Avenir Light" panose="020B0402020203020204" pitchFamily="34" charset="77"/>
            </a:rPr>
            <a:t>Ensuring that human capital is equipped to do their jobs well</a:t>
          </a:r>
        </a:p>
      </dsp:txBody>
      <dsp:txXfrm>
        <a:off x="4951416" y="2087364"/>
        <a:ext cx="1571021" cy="1391576"/>
      </dsp:txXfrm>
    </dsp:sp>
    <dsp:sp modelId="{26107B78-2F01-C840-98B3-65A5A2D474A5}">
      <dsp:nvSpPr>
        <dsp:cNvPr id="0" name=""/>
        <dsp:cNvSpPr/>
      </dsp:nvSpPr>
      <dsp:spPr>
        <a:xfrm>
          <a:off x="5562980" y="1565523"/>
          <a:ext cx="347894" cy="34789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C21DB0-1DAA-0E4F-A854-0C5516EC60A1}">
      <dsp:nvSpPr>
        <dsp:cNvPr id="0" name=""/>
        <dsp:cNvSpPr/>
      </dsp:nvSpPr>
      <dsp:spPr>
        <a:xfrm>
          <a:off x="6600989" y="0"/>
          <a:ext cx="1571021" cy="13915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b" anchorCtr="0">
          <a:noAutofit/>
        </a:bodyPr>
        <a:lstStyle/>
        <a:p>
          <a:pPr marL="0" lvl="0" indent="0" algn="ctr" defTabSz="666750">
            <a:lnSpc>
              <a:spcPct val="90000"/>
            </a:lnSpc>
            <a:spcBef>
              <a:spcPct val="0"/>
            </a:spcBef>
            <a:spcAft>
              <a:spcPct val="35000"/>
            </a:spcAft>
            <a:buNone/>
          </a:pPr>
          <a:r>
            <a:rPr lang="en-US" sz="1500" b="0" i="0" kern="1200" dirty="0">
              <a:latin typeface="Avenir Light" panose="020B0402020203020204" pitchFamily="34" charset="77"/>
            </a:rPr>
            <a:t>Assessing role performance</a:t>
          </a:r>
        </a:p>
      </dsp:txBody>
      <dsp:txXfrm>
        <a:off x="6600989" y="0"/>
        <a:ext cx="1571021" cy="1391576"/>
      </dsp:txXfrm>
    </dsp:sp>
    <dsp:sp modelId="{4EE94928-8B5E-EF42-AC53-831E74F6C105}">
      <dsp:nvSpPr>
        <dsp:cNvPr id="0" name=""/>
        <dsp:cNvSpPr/>
      </dsp:nvSpPr>
      <dsp:spPr>
        <a:xfrm>
          <a:off x="7212553" y="1565523"/>
          <a:ext cx="347894" cy="347894"/>
        </a:xfrm>
        <a:prstGeom prst="ellipse">
          <a:avLst/>
        </a:prstGeom>
        <a:solidFill>
          <a:schemeClr val="accent1">
            <a:lumMod val="7500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166D03-7D8D-3842-8FF1-E493C96E1F55}">
      <dsp:nvSpPr>
        <dsp:cNvPr id="0" name=""/>
        <dsp:cNvSpPr/>
      </dsp:nvSpPr>
      <dsp:spPr>
        <a:xfrm>
          <a:off x="8250562" y="2087364"/>
          <a:ext cx="1571021" cy="13915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ctr" defTabSz="666750">
            <a:lnSpc>
              <a:spcPct val="90000"/>
            </a:lnSpc>
            <a:spcBef>
              <a:spcPct val="0"/>
            </a:spcBef>
            <a:spcAft>
              <a:spcPct val="35000"/>
            </a:spcAft>
            <a:buNone/>
          </a:pPr>
          <a:r>
            <a:rPr lang="en-US" sz="1500" b="0" i="0" kern="1200" dirty="0">
              <a:latin typeface="Avenir Light" panose="020B0402020203020204" pitchFamily="34" charset="77"/>
            </a:rPr>
            <a:t>Providing reinforcement</a:t>
          </a:r>
        </a:p>
      </dsp:txBody>
      <dsp:txXfrm>
        <a:off x="8250562" y="2087364"/>
        <a:ext cx="1571021" cy="1391576"/>
      </dsp:txXfrm>
    </dsp:sp>
    <dsp:sp modelId="{02DAA84E-3D97-F540-9F03-E2A11D78EA76}">
      <dsp:nvSpPr>
        <dsp:cNvPr id="0" name=""/>
        <dsp:cNvSpPr/>
      </dsp:nvSpPr>
      <dsp:spPr>
        <a:xfrm>
          <a:off x="8862125" y="1565523"/>
          <a:ext cx="347894" cy="347894"/>
        </a:xfrm>
        <a:prstGeom prst="ellipse">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A4DEB2-5EBA-0E41-9512-26DEEF8F62BF}">
      <dsp:nvSpPr>
        <dsp:cNvPr id="0" name=""/>
        <dsp:cNvSpPr/>
      </dsp:nvSpPr>
      <dsp:spPr>
        <a:xfrm>
          <a:off x="0" y="402"/>
          <a:ext cx="10515600" cy="861120"/>
        </a:xfrm>
        <a:prstGeom prst="roundRect">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0" i="0" kern="1200" baseline="0" dirty="0">
              <a:latin typeface="Avenir Light" panose="020B0402020203020204" pitchFamily="34" charset="77"/>
            </a:rPr>
            <a:t>Behavioral Observation Scale (BOS)</a:t>
          </a:r>
          <a:endParaRPr lang="en-US" sz="2800" b="0" i="0" kern="1200" dirty="0">
            <a:latin typeface="Avenir Light" panose="020B0402020203020204" pitchFamily="34" charset="77"/>
          </a:endParaRPr>
        </a:p>
      </dsp:txBody>
      <dsp:txXfrm>
        <a:off x="42036" y="42438"/>
        <a:ext cx="10431528" cy="777048"/>
      </dsp:txXfrm>
    </dsp:sp>
    <dsp:sp modelId="{F431F2D5-332C-CB4F-8B1E-CA5B47025739}">
      <dsp:nvSpPr>
        <dsp:cNvPr id="0" name=""/>
        <dsp:cNvSpPr/>
      </dsp:nvSpPr>
      <dsp:spPr>
        <a:xfrm>
          <a:off x="0" y="861522"/>
          <a:ext cx="10515600" cy="761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22860" rIns="128016" bIns="22860" numCol="1" spcCol="1270" anchor="t" anchorCtr="0">
          <a:noAutofit/>
        </a:bodyPr>
        <a:lstStyle/>
        <a:p>
          <a:pPr marL="171450" lvl="1" indent="-171450" algn="l" defTabSz="800100">
            <a:lnSpc>
              <a:spcPct val="90000"/>
            </a:lnSpc>
            <a:spcBef>
              <a:spcPct val="0"/>
            </a:spcBef>
            <a:spcAft>
              <a:spcPct val="20000"/>
            </a:spcAft>
            <a:buChar char="•"/>
          </a:pPr>
          <a:r>
            <a:rPr lang="en-US" sz="1800" b="0" i="0" kern="1200" baseline="0" dirty="0">
              <a:latin typeface="Avenir Light" panose="020B0402020203020204" pitchFamily="34" charset="77"/>
            </a:rPr>
            <a:t>A variation of BARS which uses all behaviors necessary for effective performance to rate performance at a task</a:t>
          </a:r>
          <a:endParaRPr lang="en-US" sz="1800" b="0" i="0" kern="1200" dirty="0">
            <a:latin typeface="Avenir Light" panose="020B0402020203020204" pitchFamily="34" charset="77"/>
          </a:endParaRPr>
        </a:p>
      </dsp:txBody>
      <dsp:txXfrm>
        <a:off x="0" y="861522"/>
        <a:ext cx="10515600" cy="76176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3A37D7-AB08-1E48-B9A5-23F382A403DE}">
      <dsp:nvSpPr>
        <dsp:cNvPr id="0" name=""/>
        <dsp:cNvSpPr/>
      </dsp:nvSpPr>
      <dsp:spPr>
        <a:xfrm>
          <a:off x="2095501" y="0"/>
          <a:ext cx="6078176" cy="4252912"/>
        </a:xfrm>
        <a:prstGeom prst="triangle">
          <a:avLst/>
        </a:prstGeom>
        <a:solidFill>
          <a:schemeClr val="accent1">
            <a:shade val="5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DFF9D9D5-1BA9-F840-BCFC-CDEBEE8E878C}">
      <dsp:nvSpPr>
        <dsp:cNvPr id="0" name=""/>
        <dsp:cNvSpPr/>
      </dsp:nvSpPr>
      <dsp:spPr>
        <a:xfrm>
          <a:off x="4941884" y="523408"/>
          <a:ext cx="3806624" cy="1006744"/>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0" i="0" kern="1200" baseline="0" dirty="0">
              <a:latin typeface="Avenir Light" panose="020B0402020203020204" pitchFamily="34" charset="77"/>
            </a:rPr>
            <a:t>Simple ranking</a:t>
          </a:r>
          <a:endParaRPr lang="en-US" sz="1400" b="0" i="0" kern="1200" dirty="0">
            <a:latin typeface="Avenir Light" panose="020B0402020203020204" pitchFamily="34" charset="77"/>
          </a:endParaRPr>
        </a:p>
        <a:p>
          <a:pPr marL="57150" lvl="1" indent="-57150" algn="l" defTabSz="488950">
            <a:lnSpc>
              <a:spcPct val="90000"/>
            </a:lnSpc>
            <a:spcBef>
              <a:spcPct val="0"/>
            </a:spcBef>
            <a:spcAft>
              <a:spcPct val="15000"/>
            </a:spcAft>
            <a:buChar char="•"/>
          </a:pPr>
          <a:r>
            <a:rPr lang="en-US" sz="1100" b="0" i="0" kern="1200" baseline="0" dirty="0">
              <a:latin typeface="Avenir Light" panose="020B0402020203020204" pitchFamily="34" charset="77"/>
            </a:rPr>
            <a:t>Requires managers to rank employees in their group from the highest performer to the poorest performer</a:t>
          </a:r>
          <a:endParaRPr lang="en-US" sz="1100" b="0" i="0" kern="1200" dirty="0">
            <a:latin typeface="Avenir Light" panose="020B0402020203020204" pitchFamily="34" charset="77"/>
          </a:endParaRPr>
        </a:p>
      </dsp:txBody>
      <dsp:txXfrm>
        <a:off x="4991029" y="572553"/>
        <a:ext cx="3708334" cy="908454"/>
      </dsp:txXfrm>
    </dsp:sp>
    <dsp:sp modelId="{1F00AE87-DC5C-0640-BA71-3D35C0067F33}">
      <dsp:nvSpPr>
        <dsp:cNvPr id="0" name=""/>
        <dsp:cNvSpPr/>
      </dsp:nvSpPr>
      <dsp:spPr>
        <a:xfrm>
          <a:off x="4941884" y="1655995"/>
          <a:ext cx="3806624" cy="1006744"/>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0" i="0" kern="1200" baseline="0" dirty="0">
              <a:latin typeface="Avenir Light" panose="020B0402020203020204" pitchFamily="34" charset="77"/>
            </a:rPr>
            <a:t>Forced-distribution method</a:t>
          </a:r>
          <a:endParaRPr lang="en-US" sz="1400" b="0" i="0" kern="1200" dirty="0">
            <a:latin typeface="Avenir Light" panose="020B0402020203020204" pitchFamily="34" charset="77"/>
          </a:endParaRPr>
        </a:p>
        <a:p>
          <a:pPr marL="57150" lvl="1" indent="-57150" algn="l" defTabSz="488950">
            <a:lnSpc>
              <a:spcPct val="90000"/>
            </a:lnSpc>
            <a:spcBef>
              <a:spcPct val="0"/>
            </a:spcBef>
            <a:spcAft>
              <a:spcPct val="15000"/>
            </a:spcAft>
            <a:buChar char="•"/>
          </a:pPr>
          <a:r>
            <a:rPr lang="en-US" sz="1100" b="0" i="0" kern="1200" baseline="0" dirty="0">
              <a:latin typeface="Avenir Light" panose="020B0402020203020204" pitchFamily="34" charset="77"/>
            </a:rPr>
            <a:t>Assigns a certain percentage of employees to each category in a set of categories</a:t>
          </a:r>
          <a:endParaRPr lang="en-US" sz="1100" b="0" i="0" kern="1200" dirty="0">
            <a:latin typeface="Avenir Light" panose="020B0402020203020204" pitchFamily="34" charset="77"/>
          </a:endParaRPr>
        </a:p>
      </dsp:txBody>
      <dsp:txXfrm>
        <a:off x="4991029" y="1705140"/>
        <a:ext cx="3708334" cy="908454"/>
      </dsp:txXfrm>
    </dsp:sp>
    <dsp:sp modelId="{CF749D86-315C-F844-902A-BB82141BD450}">
      <dsp:nvSpPr>
        <dsp:cNvPr id="0" name=""/>
        <dsp:cNvSpPr/>
      </dsp:nvSpPr>
      <dsp:spPr>
        <a:xfrm>
          <a:off x="4941884" y="2788582"/>
          <a:ext cx="3806624" cy="1006744"/>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0" i="0" kern="1200" baseline="0" dirty="0">
              <a:latin typeface="Avenir Light" panose="020B0402020203020204" pitchFamily="34" charset="77"/>
            </a:rPr>
            <a:t>Paired-comparison method</a:t>
          </a:r>
          <a:endParaRPr lang="en-US" sz="1400" b="0" i="0" kern="1200" dirty="0">
            <a:latin typeface="Avenir Light" panose="020B0402020203020204" pitchFamily="34" charset="77"/>
          </a:endParaRPr>
        </a:p>
        <a:p>
          <a:pPr marL="57150" lvl="1" indent="-57150" algn="l" defTabSz="488950">
            <a:lnSpc>
              <a:spcPct val="90000"/>
            </a:lnSpc>
            <a:spcBef>
              <a:spcPct val="0"/>
            </a:spcBef>
            <a:spcAft>
              <a:spcPct val="15000"/>
            </a:spcAft>
            <a:buChar char="•"/>
          </a:pPr>
          <a:r>
            <a:rPr lang="en-US" sz="1100" b="0" i="0" kern="1200" baseline="0" dirty="0">
              <a:latin typeface="Avenir Light" panose="020B0402020203020204" pitchFamily="34" charset="77"/>
            </a:rPr>
            <a:t>Compares each employee with each other employee to establish rankings</a:t>
          </a:r>
          <a:endParaRPr lang="en-US" sz="1100" b="0" i="0" kern="1200" dirty="0">
            <a:latin typeface="Avenir Light" panose="020B0402020203020204" pitchFamily="34" charset="77"/>
          </a:endParaRPr>
        </a:p>
      </dsp:txBody>
      <dsp:txXfrm>
        <a:off x="4991029" y="2837727"/>
        <a:ext cx="3708334" cy="90845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4DF350-00C4-DD41-9ACB-41B24FFC4185}">
      <dsp:nvSpPr>
        <dsp:cNvPr id="0" name=""/>
        <dsp:cNvSpPr/>
      </dsp:nvSpPr>
      <dsp:spPr>
        <a:xfrm rot="5400000">
          <a:off x="4266865" y="-1673877"/>
          <a:ext cx="850965" cy="4416327"/>
        </a:xfrm>
        <a:prstGeom prst="round2Same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b="0" i="0" kern="1200" baseline="0" dirty="0">
              <a:latin typeface="Avenir Light" panose="020B0402020203020204" pitchFamily="34" charset="77"/>
            </a:rPr>
            <a:t>Traditional approach; gather information about employees’ performance and arrive at performance ratings</a:t>
          </a:r>
          <a:endParaRPr lang="en-US" sz="1500" b="0" i="0" kern="1200" dirty="0">
            <a:latin typeface="Avenir Light" panose="020B0402020203020204" pitchFamily="34" charset="77"/>
          </a:endParaRPr>
        </a:p>
      </dsp:txBody>
      <dsp:txXfrm rot="-5400000">
        <a:off x="2484185" y="150344"/>
        <a:ext cx="4374786" cy="767883"/>
      </dsp:txXfrm>
    </dsp:sp>
    <dsp:sp modelId="{58EC1715-95E2-A34A-8D9A-EA02CA3C73F5}">
      <dsp:nvSpPr>
        <dsp:cNvPr id="0" name=""/>
        <dsp:cNvSpPr/>
      </dsp:nvSpPr>
      <dsp:spPr>
        <a:xfrm>
          <a:off x="0" y="2432"/>
          <a:ext cx="2484184" cy="1063706"/>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US" sz="2700" b="0" i="0" kern="1200">
              <a:latin typeface="Avenir Light" panose="020B0402020203020204" pitchFamily="34" charset="77"/>
            </a:rPr>
            <a:t>Managers</a:t>
          </a:r>
        </a:p>
      </dsp:txBody>
      <dsp:txXfrm>
        <a:off x="51926" y="54358"/>
        <a:ext cx="2380332" cy="959854"/>
      </dsp:txXfrm>
    </dsp:sp>
    <dsp:sp modelId="{3520F3C1-2BCD-CF4F-8BA8-8993188023CC}">
      <dsp:nvSpPr>
        <dsp:cNvPr id="0" name=""/>
        <dsp:cNvSpPr/>
      </dsp:nvSpPr>
      <dsp:spPr>
        <a:xfrm rot="5400000">
          <a:off x="4266865" y="-556985"/>
          <a:ext cx="850965" cy="4416327"/>
        </a:xfrm>
        <a:prstGeom prst="round2Same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b="0" i="0" kern="1200" baseline="0">
              <a:latin typeface="Avenir Light" panose="020B0402020203020204" pitchFamily="34" charset="77"/>
            </a:rPr>
            <a:t>Excellent source of information about performance in jobs where supervisor does not always observe the employee</a:t>
          </a:r>
          <a:endParaRPr lang="en-US" sz="1500" b="0" i="0" kern="1200">
            <a:latin typeface="Avenir Light" panose="020B0402020203020204" pitchFamily="34" charset="77"/>
          </a:endParaRPr>
        </a:p>
      </dsp:txBody>
      <dsp:txXfrm rot="-5400000">
        <a:off x="2484185" y="1267236"/>
        <a:ext cx="4374786" cy="767883"/>
      </dsp:txXfrm>
    </dsp:sp>
    <dsp:sp modelId="{18F92E58-221F-A444-8982-867470016D60}">
      <dsp:nvSpPr>
        <dsp:cNvPr id="0" name=""/>
        <dsp:cNvSpPr/>
      </dsp:nvSpPr>
      <dsp:spPr>
        <a:xfrm>
          <a:off x="0" y="1119324"/>
          <a:ext cx="2484184" cy="1063706"/>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US" sz="2700" b="0" i="0" kern="1200">
              <a:latin typeface="Avenir Light" panose="020B0402020203020204" pitchFamily="34" charset="77"/>
            </a:rPr>
            <a:t>Peers</a:t>
          </a:r>
        </a:p>
      </dsp:txBody>
      <dsp:txXfrm>
        <a:off x="51926" y="1171250"/>
        <a:ext cx="2380332" cy="959854"/>
      </dsp:txXfrm>
    </dsp:sp>
    <dsp:sp modelId="{3E42BBC6-038D-D44E-9A8E-5DF3B961D91A}">
      <dsp:nvSpPr>
        <dsp:cNvPr id="0" name=""/>
        <dsp:cNvSpPr/>
      </dsp:nvSpPr>
      <dsp:spPr>
        <a:xfrm rot="5400000">
          <a:off x="4266865" y="559906"/>
          <a:ext cx="850965" cy="4416327"/>
        </a:xfrm>
        <a:prstGeom prst="round2Same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b="0" i="0" kern="1200" baseline="0">
              <a:latin typeface="Avenir Light" panose="020B0402020203020204" pitchFamily="34" charset="77"/>
            </a:rPr>
            <a:t>Have the best chance to see how a manager treats employees</a:t>
          </a:r>
          <a:endParaRPr lang="en-US" sz="1500" b="0" i="0" kern="1200">
            <a:latin typeface="Avenir Light" panose="020B0402020203020204" pitchFamily="34" charset="77"/>
          </a:endParaRPr>
        </a:p>
      </dsp:txBody>
      <dsp:txXfrm rot="-5400000">
        <a:off x="2484185" y="2384128"/>
        <a:ext cx="4374786" cy="767883"/>
      </dsp:txXfrm>
    </dsp:sp>
    <dsp:sp modelId="{29684385-FB14-0247-AD6C-CFA22334AE77}">
      <dsp:nvSpPr>
        <dsp:cNvPr id="0" name=""/>
        <dsp:cNvSpPr/>
      </dsp:nvSpPr>
      <dsp:spPr>
        <a:xfrm>
          <a:off x="0" y="2236217"/>
          <a:ext cx="2484184" cy="1063706"/>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US" sz="2700" b="0" i="0" kern="1200">
              <a:latin typeface="Avenir Light" panose="020B0402020203020204" pitchFamily="34" charset="77"/>
            </a:rPr>
            <a:t>Subordinates</a:t>
          </a:r>
        </a:p>
      </dsp:txBody>
      <dsp:txXfrm>
        <a:off x="51926" y="2288143"/>
        <a:ext cx="2380332" cy="959854"/>
      </dsp:txXfrm>
    </dsp:sp>
    <dsp:sp modelId="{DDF02F6A-723C-7C4C-B055-52BD3A04618E}">
      <dsp:nvSpPr>
        <dsp:cNvPr id="0" name=""/>
        <dsp:cNvSpPr/>
      </dsp:nvSpPr>
      <dsp:spPr>
        <a:xfrm rot="5400000">
          <a:off x="4266865" y="1676798"/>
          <a:ext cx="850965" cy="4416327"/>
        </a:xfrm>
        <a:prstGeom prst="round2Same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b="0" i="0" kern="1200" baseline="0">
              <a:latin typeface="Avenir Light" panose="020B0402020203020204" pitchFamily="34" charset="77"/>
            </a:rPr>
            <a:t>Common approach for employees to rate own performance before feedback session</a:t>
          </a:r>
          <a:endParaRPr lang="en-US" sz="1500" b="0" i="0" kern="1200">
            <a:latin typeface="Avenir Light" panose="020B0402020203020204" pitchFamily="34" charset="77"/>
          </a:endParaRPr>
        </a:p>
      </dsp:txBody>
      <dsp:txXfrm rot="-5400000">
        <a:off x="2484185" y="3501020"/>
        <a:ext cx="4374786" cy="767883"/>
      </dsp:txXfrm>
    </dsp:sp>
    <dsp:sp modelId="{C0B04EB4-7B6C-644F-A09B-2C8DFC528802}">
      <dsp:nvSpPr>
        <dsp:cNvPr id="0" name=""/>
        <dsp:cNvSpPr/>
      </dsp:nvSpPr>
      <dsp:spPr>
        <a:xfrm>
          <a:off x="0" y="3353109"/>
          <a:ext cx="2484184" cy="1063706"/>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US" sz="2700" b="0" i="0" kern="1200">
              <a:latin typeface="Avenir Light" panose="020B0402020203020204" pitchFamily="34" charset="77"/>
            </a:rPr>
            <a:t>Self</a:t>
          </a:r>
        </a:p>
      </dsp:txBody>
      <dsp:txXfrm>
        <a:off x="51926" y="3405035"/>
        <a:ext cx="2380332" cy="959854"/>
      </dsp:txXfrm>
    </dsp:sp>
    <dsp:sp modelId="{F2658A7A-D0BA-6047-A75D-AEE2D66E8203}">
      <dsp:nvSpPr>
        <dsp:cNvPr id="0" name=""/>
        <dsp:cNvSpPr/>
      </dsp:nvSpPr>
      <dsp:spPr>
        <a:xfrm rot="5400000">
          <a:off x="4266865" y="2793690"/>
          <a:ext cx="850965" cy="4416327"/>
        </a:xfrm>
        <a:prstGeom prst="round2Same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b="0" i="0" kern="1200" baseline="0">
              <a:latin typeface="Avenir Light" panose="020B0402020203020204" pitchFamily="34" charset="77"/>
            </a:rPr>
            <a:t>Directly observes the service performance so a great source of performance information</a:t>
          </a:r>
          <a:endParaRPr lang="en-US" sz="1500" b="0" i="0" kern="1200">
            <a:latin typeface="Avenir Light" panose="020B0402020203020204" pitchFamily="34" charset="77"/>
          </a:endParaRPr>
        </a:p>
      </dsp:txBody>
      <dsp:txXfrm rot="-5400000">
        <a:off x="2484185" y="4617912"/>
        <a:ext cx="4374786" cy="767883"/>
      </dsp:txXfrm>
    </dsp:sp>
    <dsp:sp modelId="{98F46E48-B323-D44F-957B-5430E87CA725}">
      <dsp:nvSpPr>
        <dsp:cNvPr id="0" name=""/>
        <dsp:cNvSpPr/>
      </dsp:nvSpPr>
      <dsp:spPr>
        <a:xfrm>
          <a:off x="0" y="4470001"/>
          <a:ext cx="2484184" cy="1063706"/>
        </a:xfrm>
        <a:prstGeom prst="round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US" sz="2700" b="0" i="0" kern="1200">
              <a:latin typeface="Avenir Light" panose="020B0402020203020204" pitchFamily="34" charset="77"/>
            </a:rPr>
            <a:t>Customers</a:t>
          </a:r>
        </a:p>
      </dsp:txBody>
      <dsp:txXfrm>
        <a:off x="51926" y="4521927"/>
        <a:ext cx="2380332" cy="959854"/>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EF1964-5E8B-164D-BE33-139BEB8F85A7}">
      <dsp:nvSpPr>
        <dsp:cNvPr id="0" name=""/>
        <dsp:cNvSpPr/>
      </dsp:nvSpPr>
      <dsp:spPr>
        <a:xfrm>
          <a:off x="2103120" y="1962"/>
          <a:ext cx="8412480" cy="1016504"/>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58192" rIns="163225" bIns="258192" numCol="1" spcCol="1270" anchor="ctr" anchorCtr="0">
          <a:noAutofit/>
        </a:bodyPr>
        <a:lstStyle/>
        <a:p>
          <a:pPr marL="0" lvl="0" indent="0" algn="l" defTabSz="711200">
            <a:lnSpc>
              <a:spcPct val="90000"/>
            </a:lnSpc>
            <a:spcBef>
              <a:spcPct val="0"/>
            </a:spcBef>
            <a:spcAft>
              <a:spcPct val="35000"/>
            </a:spcAft>
            <a:buNone/>
          </a:pPr>
          <a:r>
            <a:rPr lang="en-US" sz="1600" b="0" i="0" kern="1200" baseline="0" dirty="0">
              <a:latin typeface="Avenir Light" panose="020B0402020203020204" pitchFamily="34" charset="77"/>
            </a:rPr>
            <a:t>People give higher evaluation to people they consider similar to themselves</a:t>
          </a:r>
          <a:endParaRPr lang="en-US" sz="1600" b="0" i="0" kern="1200" dirty="0">
            <a:latin typeface="Avenir Light" panose="020B0402020203020204" pitchFamily="34" charset="77"/>
          </a:endParaRPr>
        </a:p>
      </dsp:txBody>
      <dsp:txXfrm>
        <a:off x="2103120" y="1962"/>
        <a:ext cx="8412480" cy="1016504"/>
      </dsp:txXfrm>
    </dsp:sp>
    <dsp:sp modelId="{5D6D316F-A9CC-A54A-A184-DD105DC525B0}">
      <dsp:nvSpPr>
        <dsp:cNvPr id="0" name=""/>
        <dsp:cNvSpPr/>
      </dsp:nvSpPr>
      <dsp:spPr>
        <a:xfrm>
          <a:off x="0" y="1962"/>
          <a:ext cx="2103120" cy="1016504"/>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100408" rIns="111290" bIns="100408" numCol="1" spcCol="1270" anchor="ctr" anchorCtr="0">
          <a:noAutofit/>
        </a:bodyPr>
        <a:lstStyle/>
        <a:p>
          <a:pPr marL="0" lvl="0" indent="0" algn="ctr" defTabSz="889000">
            <a:lnSpc>
              <a:spcPct val="90000"/>
            </a:lnSpc>
            <a:spcBef>
              <a:spcPct val="0"/>
            </a:spcBef>
            <a:spcAft>
              <a:spcPct val="35000"/>
            </a:spcAft>
            <a:buNone/>
          </a:pPr>
          <a:r>
            <a:rPr lang="en-US" sz="2000" b="0" i="0" kern="1200" baseline="0">
              <a:latin typeface="Avenir Light" panose="020B0402020203020204" pitchFamily="34" charset="77"/>
            </a:rPr>
            <a:t>Similarity</a:t>
          </a:r>
          <a:endParaRPr lang="en-US" sz="2000" b="0" i="0" kern="1200">
            <a:latin typeface="Avenir Light" panose="020B0402020203020204" pitchFamily="34" charset="77"/>
          </a:endParaRPr>
        </a:p>
      </dsp:txBody>
      <dsp:txXfrm>
        <a:off x="0" y="1962"/>
        <a:ext cx="2103120" cy="1016504"/>
      </dsp:txXfrm>
    </dsp:sp>
    <dsp:sp modelId="{B3F6ABAF-278B-214F-B7EF-484431A2EC25}">
      <dsp:nvSpPr>
        <dsp:cNvPr id="0" name=""/>
        <dsp:cNvSpPr/>
      </dsp:nvSpPr>
      <dsp:spPr>
        <a:xfrm>
          <a:off x="2103120" y="1079456"/>
          <a:ext cx="8412480" cy="1016504"/>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58192" rIns="163225" bIns="258192" numCol="1" spcCol="1270" anchor="ctr" anchorCtr="0">
          <a:noAutofit/>
        </a:bodyPr>
        <a:lstStyle/>
        <a:p>
          <a:pPr marL="0" lvl="0" indent="0" algn="l" defTabSz="711200">
            <a:lnSpc>
              <a:spcPct val="90000"/>
            </a:lnSpc>
            <a:spcBef>
              <a:spcPct val="0"/>
            </a:spcBef>
            <a:spcAft>
              <a:spcPct val="35000"/>
            </a:spcAft>
            <a:buNone/>
          </a:pPr>
          <a:r>
            <a:rPr lang="en-US" sz="1600" b="0" i="0" kern="1200" baseline="0" dirty="0">
              <a:latin typeface="Avenir Light" panose="020B0402020203020204" pitchFamily="34" charset="77"/>
            </a:rPr>
            <a:t>Comparing an individual against other employees rather then against objective standards</a:t>
          </a:r>
          <a:endParaRPr lang="en-US" sz="1600" b="0" i="0" kern="1200" dirty="0">
            <a:latin typeface="Avenir Light" panose="020B0402020203020204" pitchFamily="34" charset="77"/>
          </a:endParaRPr>
        </a:p>
      </dsp:txBody>
      <dsp:txXfrm>
        <a:off x="2103120" y="1079456"/>
        <a:ext cx="8412480" cy="1016504"/>
      </dsp:txXfrm>
    </dsp:sp>
    <dsp:sp modelId="{A6E4AF90-74D6-344D-8A09-9A88EF87EC7F}">
      <dsp:nvSpPr>
        <dsp:cNvPr id="0" name=""/>
        <dsp:cNvSpPr/>
      </dsp:nvSpPr>
      <dsp:spPr>
        <a:xfrm>
          <a:off x="0" y="1079456"/>
          <a:ext cx="2103120" cy="1016504"/>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100408" rIns="111290" bIns="100408" numCol="1" spcCol="1270" anchor="ctr" anchorCtr="0">
          <a:noAutofit/>
        </a:bodyPr>
        <a:lstStyle/>
        <a:p>
          <a:pPr marL="0" lvl="0" indent="0" algn="ctr" defTabSz="889000">
            <a:lnSpc>
              <a:spcPct val="90000"/>
            </a:lnSpc>
            <a:spcBef>
              <a:spcPct val="0"/>
            </a:spcBef>
            <a:spcAft>
              <a:spcPct val="35000"/>
            </a:spcAft>
            <a:buNone/>
          </a:pPr>
          <a:r>
            <a:rPr lang="en-US" sz="2000" b="0" i="0" kern="1200" baseline="0">
              <a:latin typeface="Avenir Light" panose="020B0402020203020204" pitchFamily="34" charset="77"/>
            </a:rPr>
            <a:t>Contrast errors</a:t>
          </a:r>
          <a:endParaRPr lang="en-US" sz="2000" b="0" i="0" kern="1200">
            <a:latin typeface="Avenir Light" panose="020B0402020203020204" pitchFamily="34" charset="77"/>
          </a:endParaRPr>
        </a:p>
      </dsp:txBody>
      <dsp:txXfrm>
        <a:off x="0" y="1079456"/>
        <a:ext cx="2103120" cy="1016504"/>
      </dsp:txXfrm>
    </dsp:sp>
    <dsp:sp modelId="{372C8922-5051-CC4B-98C4-9F3B59A0C280}">
      <dsp:nvSpPr>
        <dsp:cNvPr id="0" name=""/>
        <dsp:cNvSpPr/>
      </dsp:nvSpPr>
      <dsp:spPr>
        <a:xfrm>
          <a:off x="2103120" y="2156951"/>
          <a:ext cx="8412480" cy="1016504"/>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58192" rIns="163225" bIns="258192" numCol="1" spcCol="1270" anchor="ctr" anchorCtr="0">
          <a:noAutofit/>
        </a:bodyPr>
        <a:lstStyle/>
        <a:p>
          <a:pPr marL="0" lvl="0" indent="0" algn="l" defTabSz="711200">
            <a:lnSpc>
              <a:spcPct val="90000"/>
            </a:lnSpc>
            <a:spcBef>
              <a:spcPct val="0"/>
            </a:spcBef>
            <a:spcAft>
              <a:spcPct val="35000"/>
            </a:spcAft>
            <a:buNone/>
          </a:pPr>
          <a:r>
            <a:rPr lang="en-US" sz="1600" b="0" i="0" kern="1200" baseline="0" dirty="0">
              <a:latin typeface="Avenir Light" panose="020B0402020203020204" pitchFamily="34" charset="77"/>
            </a:rPr>
            <a:t>Using only one part of a rating scale (leniency vs. strictness vs. central tendency)</a:t>
          </a:r>
          <a:endParaRPr lang="en-US" sz="1600" b="0" i="0" kern="1200" dirty="0">
            <a:latin typeface="Avenir Light" panose="020B0402020203020204" pitchFamily="34" charset="77"/>
          </a:endParaRPr>
        </a:p>
      </dsp:txBody>
      <dsp:txXfrm>
        <a:off x="2103120" y="2156951"/>
        <a:ext cx="8412480" cy="1016504"/>
      </dsp:txXfrm>
    </dsp:sp>
    <dsp:sp modelId="{6D779476-814A-5849-ABB2-73A167EFACA6}">
      <dsp:nvSpPr>
        <dsp:cNvPr id="0" name=""/>
        <dsp:cNvSpPr/>
      </dsp:nvSpPr>
      <dsp:spPr>
        <a:xfrm>
          <a:off x="0" y="2156951"/>
          <a:ext cx="2103120" cy="1016504"/>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100408" rIns="111290" bIns="100408" numCol="1" spcCol="1270" anchor="ctr" anchorCtr="0">
          <a:noAutofit/>
        </a:bodyPr>
        <a:lstStyle/>
        <a:p>
          <a:pPr marL="0" lvl="0" indent="0" algn="ctr" defTabSz="889000">
            <a:lnSpc>
              <a:spcPct val="90000"/>
            </a:lnSpc>
            <a:spcBef>
              <a:spcPct val="0"/>
            </a:spcBef>
            <a:spcAft>
              <a:spcPct val="35000"/>
            </a:spcAft>
            <a:buNone/>
          </a:pPr>
          <a:r>
            <a:rPr lang="en-US" sz="2000" b="0" i="0" kern="1200" baseline="0">
              <a:latin typeface="Avenir Light" panose="020B0402020203020204" pitchFamily="34" charset="77"/>
            </a:rPr>
            <a:t>Distributional errors</a:t>
          </a:r>
          <a:endParaRPr lang="en-US" sz="2000" b="0" i="0" kern="1200">
            <a:latin typeface="Avenir Light" panose="020B0402020203020204" pitchFamily="34" charset="77"/>
          </a:endParaRPr>
        </a:p>
      </dsp:txBody>
      <dsp:txXfrm>
        <a:off x="0" y="2156951"/>
        <a:ext cx="2103120" cy="1016504"/>
      </dsp:txXfrm>
    </dsp:sp>
    <dsp:sp modelId="{C0C30131-38BD-3E49-9BD1-F730406909C0}">
      <dsp:nvSpPr>
        <dsp:cNvPr id="0" name=""/>
        <dsp:cNvSpPr/>
      </dsp:nvSpPr>
      <dsp:spPr>
        <a:xfrm>
          <a:off x="2103120" y="3234445"/>
          <a:ext cx="8412480" cy="1016504"/>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25" tIns="258192" rIns="163225" bIns="258192" numCol="1" spcCol="1270" anchor="ctr" anchorCtr="0">
          <a:noAutofit/>
        </a:bodyPr>
        <a:lstStyle/>
        <a:p>
          <a:pPr marL="0" lvl="0" indent="0" algn="l" defTabSz="711200">
            <a:lnSpc>
              <a:spcPct val="90000"/>
            </a:lnSpc>
            <a:spcBef>
              <a:spcPct val="0"/>
            </a:spcBef>
            <a:spcAft>
              <a:spcPct val="35000"/>
            </a:spcAft>
            <a:buNone/>
          </a:pPr>
          <a:r>
            <a:rPr lang="en-US" sz="1600" b="0" i="0" kern="1200" baseline="0" dirty="0">
              <a:latin typeface="Avenir Light" panose="020B0402020203020204" pitchFamily="34" charset="77"/>
            </a:rPr>
            <a:t>When the opinion on one quality colors their opinion of other qualities</a:t>
          </a:r>
          <a:endParaRPr lang="en-US" sz="1600" b="0" i="0" kern="1200" dirty="0">
            <a:latin typeface="Avenir Light" panose="020B0402020203020204" pitchFamily="34" charset="77"/>
          </a:endParaRPr>
        </a:p>
      </dsp:txBody>
      <dsp:txXfrm>
        <a:off x="2103120" y="3234445"/>
        <a:ext cx="8412480" cy="1016504"/>
      </dsp:txXfrm>
    </dsp:sp>
    <dsp:sp modelId="{DAE51CEB-02E3-1248-8842-3D66937D0BD6}">
      <dsp:nvSpPr>
        <dsp:cNvPr id="0" name=""/>
        <dsp:cNvSpPr/>
      </dsp:nvSpPr>
      <dsp:spPr>
        <a:xfrm>
          <a:off x="0" y="3234445"/>
          <a:ext cx="2103120" cy="1016504"/>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90" tIns="100408" rIns="111290" bIns="100408" numCol="1" spcCol="1270" anchor="ctr" anchorCtr="0">
          <a:noAutofit/>
        </a:bodyPr>
        <a:lstStyle/>
        <a:p>
          <a:pPr marL="0" lvl="0" indent="0" algn="ctr" defTabSz="889000">
            <a:lnSpc>
              <a:spcPct val="90000"/>
            </a:lnSpc>
            <a:spcBef>
              <a:spcPct val="0"/>
            </a:spcBef>
            <a:spcAft>
              <a:spcPct val="35000"/>
            </a:spcAft>
            <a:buNone/>
          </a:pPr>
          <a:r>
            <a:rPr lang="en-US" sz="2000" b="0" i="0" kern="1200" baseline="0">
              <a:latin typeface="Avenir Light" panose="020B0402020203020204" pitchFamily="34" charset="77"/>
            </a:rPr>
            <a:t>Halo error</a:t>
          </a:r>
          <a:endParaRPr lang="en-US" sz="2000" b="0" i="0" kern="1200">
            <a:latin typeface="Avenir Light" panose="020B0402020203020204" pitchFamily="34" charset="77"/>
          </a:endParaRPr>
        </a:p>
      </dsp:txBody>
      <dsp:txXfrm>
        <a:off x="0" y="3234445"/>
        <a:ext cx="2103120" cy="101650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1D0B6C-A3D9-4BC5-AD52-56880E37C5C1}">
      <dsp:nvSpPr>
        <dsp:cNvPr id="0" name=""/>
        <dsp:cNvSpPr/>
      </dsp:nvSpPr>
      <dsp:spPr>
        <a:xfrm>
          <a:off x="2163934" y="132017"/>
          <a:ext cx="1512000" cy="1512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19F3E13-28EE-4122-8C43-265AA3334BB3}">
      <dsp:nvSpPr>
        <dsp:cNvPr id="0" name=""/>
        <dsp:cNvSpPr/>
      </dsp:nvSpPr>
      <dsp:spPr>
        <a:xfrm>
          <a:off x="759934" y="1782258"/>
          <a:ext cx="4320000" cy="668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b="1"/>
          </a:pPr>
          <a:r>
            <a:rPr lang="en-US" sz="1400" b="0" i="0" kern="1200" dirty="0">
              <a:latin typeface="Avenir Light" panose="020B0402020203020204" pitchFamily="34" charset="77"/>
            </a:rPr>
            <a:t>Information that lets us know whether we have achieved the goal or are properly directing our effort toward it</a:t>
          </a:r>
        </a:p>
      </dsp:txBody>
      <dsp:txXfrm>
        <a:off x="759934" y="1782258"/>
        <a:ext cx="4320000" cy="668250"/>
      </dsp:txXfrm>
    </dsp:sp>
    <dsp:sp modelId="{6AA4D163-E56B-414B-9F3B-FB041D6CBD69}">
      <dsp:nvSpPr>
        <dsp:cNvPr id="0" name=""/>
        <dsp:cNvSpPr/>
      </dsp:nvSpPr>
      <dsp:spPr>
        <a:xfrm>
          <a:off x="759934" y="2514806"/>
          <a:ext cx="4320000" cy="832115"/>
        </a:xfrm>
        <a:prstGeom prst="rect">
          <a:avLst/>
        </a:prstGeom>
        <a:noFill/>
        <a:ln>
          <a:noFill/>
        </a:ln>
        <a:effectLst/>
      </dsp:spPr>
      <dsp:style>
        <a:lnRef idx="0">
          <a:scrgbClr r="0" g="0" b="0"/>
        </a:lnRef>
        <a:fillRef idx="0">
          <a:scrgbClr r="0" g="0" b="0"/>
        </a:fillRef>
        <a:effectRef idx="0">
          <a:scrgbClr r="0" g="0" b="0"/>
        </a:effectRef>
        <a:fontRef idx="minor"/>
      </dsp:style>
    </dsp:sp>
    <dsp:sp modelId="{0EBF2DDF-C723-4F7C-91D4-5E4137A1BBA2}">
      <dsp:nvSpPr>
        <dsp:cNvPr id="0" name=""/>
        <dsp:cNvSpPr/>
      </dsp:nvSpPr>
      <dsp:spPr>
        <a:xfrm>
          <a:off x="7239934" y="132017"/>
          <a:ext cx="1512000" cy="1512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325B55E-12A0-4189-A6EE-13D37C80C5AA}">
      <dsp:nvSpPr>
        <dsp:cNvPr id="0" name=""/>
        <dsp:cNvSpPr/>
      </dsp:nvSpPr>
      <dsp:spPr>
        <a:xfrm>
          <a:off x="5835934" y="1782258"/>
          <a:ext cx="4320000" cy="6682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defRPr b="1"/>
          </a:pPr>
          <a:r>
            <a:rPr lang="en-US" sz="1400" b="0" i="0" kern="1200" dirty="0">
              <a:latin typeface="Avenir Light" panose="020B0402020203020204" pitchFamily="34" charset="77"/>
            </a:rPr>
            <a:t>Why feedback is important:</a:t>
          </a:r>
        </a:p>
      </dsp:txBody>
      <dsp:txXfrm>
        <a:off x="5835934" y="1782258"/>
        <a:ext cx="4320000" cy="668250"/>
      </dsp:txXfrm>
    </dsp:sp>
    <dsp:sp modelId="{70857693-7948-4687-B653-772C72C9C66B}">
      <dsp:nvSpPr>
        <dsp:cNvPr id="0" name=""/>
        <dsp:cNvSpPr/>
      </dsp:nvSpPr>
      <dsp:spPr>
        <a:xfrm>
          <a:off x="5835934" y="2514806"/>
          <a:ext cx="4320000" cy="8321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90000"/>
            </a:lnSpc>
            <a:spcBef>
              <a:spcPct val="0"/>
            </a:spcBef>
            <a:spcAft>
              <a:spcPct val="35000"/>
            </a:spcAft>
            <a:buNone/>
          </a:pPr>
          <a:r>
            <a:rPr lang="en-US" sz="1400" b="0" i="0" kern="1200" dirty="0">
              <a:latin typeface="Avenir Light" panose="020B0402020203020204" pitchFamily="34" charset="77"/>
            </a:rPr>
            <a:t>Motivates (when constructive)</a:t>
          </a:r>
        </a:p>
        <a:p>
          <a:pPr marL="0" lvl="0" indent="0" algn="ctr" defTabSz="622300">
            <a:lnSpc>
              <a:spcPct val="90000"/>
            </a:lnSpc>
            <a:spcBef>
              <a:spcPct val="0"/>
            </a:spcBef>
            <a:spcAft>
              <a:spcPct val="35000"/>
            </a:spcAft>
            <a:buNone/>
          </a:pPr>
          <a:r>
            <a:rPr lang="en-US" sz="1400" b="0" i="0" kern="1200" dirty="0">
              <a:latin typeface="Avenir Light" panose="020B0402020203020204" pitchFamily="34" charset="77"/>
            </a:rPr>
            <a:t>Clarifies role perceptions</a:t>
          </a:r>
        </a:p>
        <a:p>
          <a:pPr marL="0" lvl="0" indent="0" algn="ctr" defTabSz="622300">
            <a:lnSpc>
              <a:spcPct val="90000"/>
            </a:lnSpc>
            <a:spcBef>
              <a:spcPct val="0"/>
            </a:spcBef>
            <a:spcAft>
              <a:spcPct val="35000"/>
            </a:spcAft>
            <a:buNone/>
          </a:pPr>
          <a:r>
            <a:rPr lang="en-US" sz="1400" b="0" i="0" kern="1200" dirty="0">
              <a:latin typeface="Avenir Light" panose="020B0402020203020204" pitchFamily="34" charset="77"/>
            </a:rPr>
            <a:t>Improves employee skills and knowledge</a:t>
          </a:r>
        </a:p>
      </dsp:txBody>
      <dsp:txXfrm>
        <a:off x="5835934" y="2514806"/>
        <a:ext cx="4320000" cy="832115"/>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F45369-C86A-6E44-9FEE-215DEDFA9545}">
      <dsp:nvSpPr>
        <dsp:cNvPr id="0" name=""/>
        <dsp:cNvSpPr/>
      </dsp:nvSpPr>
      <dsp:spPr>
        <a:xfrm>
          <a:off x="5116" y="972205"/>
          <a:ext cx="1961445" cy="3456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b="0" i="0" kern="1200">
              <a:latin typeface="Avenir Light" panose="020B0402020203020204" pitchFamily="34" charset="77"/>
            </a:rPr>
            <a:t>Specific</a:t>
          </a:r>
        </a:p>
      </dsp:txBody>
      <dsp:txXfrm>
        <a:off x="5116" y="972205"/>
        <a:ext cx="1961445" cy="345600"/>
      </dsp:txXfrm>
    </dsp:sp>
    <dsp:sp modelId="{3694896B-0BD6-EF44-82D4-643A483181CE}">
      <dsp:nvSpPr>
        <dsp:cNvPr id="0" name=""/>
        <dsp:cNvSpPr/>
      </dsp:nvSpPr>
      <dsp:spPr>
        <a:xfrm>
          <a:off x="5116" y="1317805"/>
          <a:ext cx="1961445" cy="1188928"/>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US" sz="1200" b="0" i="0" kern="1200" dirty="0">
              <a:latin typeface="Avenir Light" panose="020B0402020203020204" pitchFamily="34" charset="77"/>
            </a:rPr>
            <a:t>Connected to goal details</a:t>
          </a:r>
        </a:p>
      </dsp:txBody>
      <dsp:txXfrm>
        <a:off x="5116" y="1317805"/>
        <a:ext cx="1961445" cy="1188928"/>
      </dsp:txXfrm>
    </dsp:sp>
    <dsp:sp modelId="{EA599C4B-8B21-FC49-89D5-6AADD8CE043D}">
      <dsp:nvSpPr>
        <dsp:cNvPr id="0" name=""/>
        <dsp:cNvSpPr/>
      </dsp:nvSpPr>
      <dsp:spPr>
        <a:xfrm>
          <a:off x="2241164" y="972205"/>
          <a:ext cx="1961445" cy="3456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b="0" i="0" kern="1200">
              <a:latin typeface="Avenir Light" panose="020B0402020203020204" pitchFamily="34" charset="77"/>
            </a:rPr>
            <a:t>Relevant</a:t>
          </a:r>
        </a:p>
      </dsp:txBody>
      <dsp:txXfrm>
        <a:off x="2241164" y="972205"/>
        <a:ext cx="1961445" cy="345600"/>
      </dsp:txXfrm>
    </dsp:sp>
    <dsp:sp modelId="{9EACF9AD-8FF8-BC45-A4CF-81FDEA1E7BBD}">
      <dsp:nvSpPr>
        <dsp:cNvPr id="0" name=""/>
        <dsp:cNvSpPr/>
      </dsp:nvSpPr>
      <dsp:spPr>
        <a:xfrm>
          <a:off x="2241164" y="1317805"/>
          <a:ext cx="1961445" cy="1188928"/>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US" sz="1200" b="0" i="0" kern="1200">
              <a:latin typeface="Avenir Light" panose="020B0402020203020204" pitchFamily="34" charset="77"/>
            </a:rPr>
            <a:t>Relates to person’s behavior</a:t>
          </a:r>
        </a:p>
      </dsp:txBody>
      <dsp:txXfrm>
        <a:off x="2241164" y="1317805"/>
        <a:ext cx="1961445" cy="1188928"/>
      </dsp:txXfrm>
    </dsp:sp>
    <dsp:sp modelId="{12604972-8DCA-7D44-B37B-90EE721328C6}">
      <dsp:nvSpPr>
        <dsp:cNvPr id="0" name=""/>
        <dsp:cNvSpPr/>
      </dsp:nvSpPr>
      <dsp:spPr>
        <a:xfrm>
          <a:off x="4477211" y="972205"/>
          <a:ext cx="1961445" cy="345600"/>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b="0" i="0" kern="1200">
              <a:latin typeface="Avenir Light" panose="020B0402020203020204" pitchFamily="34" charset="77"/>
            </a:rPr>
            <a:t>Timely</a:t>
          </a:r>
        </a:p>
      </dsp:txBody>
      <dsp:txXfrm>
        <a:off x="4477211" y="972205"/>
        <a:ext cx="1961445" cy="345600"/>
      </dsp:txXfrm>
    </dsp:sp>
    <dsp:sp modelId="{41E4B83A-ABEB-854F-BB79-FCB3706B1BBF}">
      <dsp:nvSpPr>
        <dsp:cNvPr id="0" name=""/>
        <dsp:cNvSpPr/>
      </dsp:nvSpPr>
      <dsp:spPr>
        <a:xfrm>
          <a:off x="4477211" y="1317805"/>
          <a:ext cx="1961445" cy="1188928"/>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US" sz="1200" b="0" i="0" kern="1200">
              <a:latin typeface="Avenir Light" panose="020B0402020203020204" pitchFamily="34" charset="77"/>
            </a:rPr>
            <a:t>Links actions to outcomes</a:t>
          </a:r>
        </a:p>
      </dsp:txBody>
      <dsp:txXfrm>
        <a:off x="4477211" y="1317805"/>
        <a:ext cx="1961445" cy="1188928"/>
      </dsp:txXfrm>
    </dsp:sp>
    <dsp:sp modelId="{7323DB8A-8971-0E40-9316-FFFD09ECB93B}">
      <dsp:nvSpPr>
        <dsp:cNvPr id="0" name=""/>
        <dsp:cNvSpPr/>
      </dsp:nvSpPr>
      <dsp:spPr>
        <a:xfrm>
          <a:off x="6713259" y="972205"/>
          <a:ext cx="1961445" cy="345600"/>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b="0" i="0" kern="1200">
              <a:latin typeface="Avenir Light" panose="020B0402020203020204" pitchFamily="34" charset="77"/>
            </a:rPr>
            <a:t>Credible</a:t>
          </a:r>
        </a:p>
      </dsp:txBody>
      <dsp:txXfrm>
        <a:off x="6713259" y="972205"/>
        <a:ext cx="1961445" cy="345600"/>
      </dsp:txXfrm>
    </dsp:sp>
    <dsp:sp modelId="{6743B91F-73F9-CE45-964D-3573B0477E03}">
      <dsp:nvSpPr>
        <dsp:cNvPr id="0" name=""/>
        <dsp:cNvSpPr/>
      </dsp:nvSpPr>
      <dsp:spPr>
        <a:xfrm>
          <a:off x="6713259" y="1317805"/>
          <a:ext cx="1961445" cy="1188928"/>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US" sz="1200" b="0" i="0" kern="1200">
              <a:latin typeface="Avenir Light" panose="020B0402020203020204" pitchFamily="34" charset="77"/>
            </a:rPr>
            <a:t>From a trustworthy source</a:t>
          </a:r>
        </a:p>
      </dsp:txBody>
      <dsp:txXfrm>
        <a:off x="6713259" y="1317805"/>
        <a:ext cx="1961445" cy="1188928"/>
      </dsp:txXfrm>
    </dsp:sp>
    <dsp:sp modelId="{E06E8C7E-CD19-0642-B2BE-C292459870B7}">
      <dsp:nvSpPr>
        <dsp:cNvPr id="0" name=""/>
        <dsp:cNvSpPr/>
      </dsp:nvSpPr>
      <dsp:spPr>
        <a:xfrm>
          <a:off x="8949306" y="972205"/>
          <a:ext cx="1961445" cy="345600"/>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b="0" i="0" kern="1200">
              <a:latin typeface="Avenir Light" panose="020B0402020203020204" pitchFamily="34" charset="77"/>
            </a:rPr>
            <a:t>Sufficiently frequent</a:t>
          </a:r>
        </a:p>
      </dsp:txBody>
      <dsp:txXfrm>
        <a:off x="8949306" y="972205"/>
        <a:ext cx="1961445" cy="345600"/>
      </dsp:txXfrm>
    </dsp:sp>
    <dsp:sp modelId="{61D2B6DD-12DF-894E-AD8E-710A17B79A3D}">
      <dsp:nvSpPr>
        <dsp:cNvPr id="0" name=""/>
        <dsp:cNvSpPr/>
      </dsp:nvSpPr>
      <dsp:spPr>
        <a:xfrm>
          <a:off x="8949306" y="1317805"/>
          <a:ext cx="1961445" cy="1188928"/>
        </a:xfrm>
        <a:prstGeom prst="rect">
          <a:avLst/>
        </a:prstGeom>
        <a:solidFill>
          <a:schemeClr val="accent6">
            <a:tint val="40000"/>
            <a:alpha val="90000"/>
            <a:hueOff val="0"/>
            <a:satOff val="0"/>
            <a:lumOff val="0"/>
            <a:alphaOff val="0"/>
          </a:schemeClr>
        </a:solidFill>
        <a:ln w="12700" cap="flat" cmpd="sng" algn="ctr">
          <a:solidFill>
            <a:schemeClr val="accent6">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4008" tIns="64008" rIns="85344" bIns="96012" numCol="1" spcCol="1270" anchor="t" anchorCtr="0">
          <a:noAutofit/>
        </a:bodyPr>
        <a:lstStyle/>
        <a:p>
          <a:pPr marL="114300" lvl="1" indent="-114300" algn="l" defTabSz="533400">
            <a:lnSpc>
              <a:spcPct val="90000"/>
            </a:lnSpc>
            <a:spcBef>
              <a:spcPct val="0"/>
            </a:spcBef>
            <a:spcAft>
              <a:spcPct val="15000"/>
            </a:spcAft>
            <a:buChar char="•"/>
          </a:pPr>
          <a:r>
            <a:rPr lang="en-US" sz="1200" b="0" i="0" kern="1200">
              <a:latin typeface="Avenir Light" panose="020B0402020203020204" pitchFamily="34" charset="77"/>
            </a:rPr>
            <a:t>“Sufficiently” depends on  </a:t>
          </a:r>
        </a:p>
        <a:p>
          <a:pPr marL="228600" lvl="2" indent="-114300" algn="l" defTabSz="533400">
            <a:lnSpc>
              <a:spcPct val="90000"/>
            </a:lnSpc>
            <a:spcBef>
              <a:spcPct val="0"/>
            </a:spcBef>
            <a:spcAft>
              <a:spcPct val="15000"/>
            </a:spcAft>
            <a:buChar char="•"/>
          </a:pPr>
          <a:r>
            <a:rPr lang="en-US" sz="1200" b="0" i="0" kern="1200">
              <a:latin typeface="Avenir Light" panose="020B0402020203020204" pitchFamily="34" charset="77"/>
            </a:rPr>
            <a:t>Employee’s knowledge/experience</a:t>
          </a:r>
        </a:p>
        <a:p>
          <a:pPr marL="228600" lvl="2" indent="-114300" algn="l" defTabSz="533400">
            <a:lnSpc>
              <a:spcPct val="90000"/>
            </a:lnSpc>
            <a:spcBef>
              <a:spcPct val="0"/>
            </a:spcBef>
            <a:spcAft>
              <a:spcPct val="15000"/>
            </a:spcAft>
            <a:buChar char="•"/>
          </a:pPr>
          <a:r>
            <a:rPr lang="en-US" sz="1200" b="0" i="0" kern="1200">
              <a:latin typeface="Avenir Light" panose="020B0402020203020204" pitchFamily="34" charset="77"/>
            </a:rPr>
            <a:t>Task cycle</a:t>
          </a:r>
        </a:p>
      </dsp:txBody>
      <dsp:txXfrm>
        <a:off x="8949306" y="1317805"/>
        <a:ext cx="1961445" cy="1188928"/>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A06416-C50B-40C1-8E56-DA7FDC48E2DC}">
      <dsp:nvSpPr>
        <dsp:cNvPr id="0" name=""/>
        <dsp:cNvSpPr/>
      </dsp:nvSpPr>
      <dsp:spPr>
        <a:xfrm>
          <a:off x="559800" y="776896"/>
          <a:ext cx="1512000" cy="1512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36471FD-5097-41E6-98E3-F648BEA203D1}">
      <dsp:nvSpPr>
        <dsp:cNvPr id="0" name=""/>
        <dsp:cNvSpPr/>
      </dsp:nvSpPr>
      <dsp:spPr>
        <a:xfrm>
          <a:off x="559800" y="2404917"/>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066800">
            <a:lnSpc>
              <a:spcPct val="100000"/>
            </a:lnSpc>
            <a:spcBef>
              <a:spcPct val="0"/>
            </a:spcBef>
            <a:spcAft>
              <a:spcPct val="35000"/>
            </a:spcAft>
            <a:buNone/>
            <a:defRPr b="1"/>
          </a:pPr>
          <a:r>
            <a:rPr lang="en-US" sz="2400" b="0" i="0" kern="1200" dirty="0">
              <a:latin typeface="Avenir Light" panose="020B0402020203020204" pitchFamily="34" charset="77"/>
            </a:rPr>
            <a:t>Social Sources</a:t>
          </a:r>
        </a:p>
      </dsp:txBody>
      <dsp:txXfrm>
        <a:off x="559800" y="2404917"/>
        <a:ext cx="4320000" cy="648000"/>
      </dsp:txXfrm>
    </dsp:sp>
    <dsp:sp modelId="{04713434-90E9-46F8-93D2-B485E9C91153}">
      <dsp:nvSpPr>
        <dsp:cNvPr id="0" name=""/>
        <dsp:cNvSpPr/>
      </dsp:nvSpPr>
      <dsp:spPr>
        <a:xfrm>
          <a:off x="559800" y="3106880"/>
          <a:ext cx="4320000" cy="368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b="0" i="0" kern="1200" dirty="0">
              <a:latin typeface="Avenir Light" panose="020B0402020203020204" pitchFamily="34" charset="77"/>
            </a:rPr>
            <a:t>Feedback directly from others</a:t>
          </a:r>
        </a:p>
      </dsp:txBody>
      <dsp:txXfrm>
        <a:off x="559800" y="3106880"/>
        <a:ext cx="4320000" cy="368183"/>
      </dsp:txXfrm>
    </dsp:sp>
    <dsp:sp modelId="{2D9E8442-FEBB-44C8-9B58-3934F977D5B8}">
      <dsp:nvSpPr>
        <dsp:cNvPr id="0" name=""/>
        <dsp:cNvSpPr/>
      </dsp:nvSpPr>
      <dsp:spPr>
        <a:xfrm>
          <a:off x="5635800" y="776896"/>
          <a:ext cx="1512000" cy="1512000"/>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6ABE9AF-E152-499B-97B7-B0236F710251}">
      <dsp:nvSpPr>
        <dsp:cNvPr id="0" name=""/>
        <dsp:cNvSpPr/>
      </dsp:nvSpPr>
      <dsp:spPr>
        <a:xfrm>
          <a:off x="5635800" y="2404917"/>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066800">
            <a:lnSpc>
              <a:spcPct val="100000"/>
            </a:lnSpc>
            <a:spcBef>
              <a:spcPct val="0"/>
            </a:spcBef>
            <a:spcAft>
              <a:spcPct val="35000"/>
            </a:spcAft>
            <a:buNone/>
            <a:defRPr b="1"/>
          </a:pPr>
          <a:r>
            <a:rPr lang="en-US" sz="2400" b="0" i="0" kern="1200" dirty="0">
              <a:latin typeface="Avenir Light" panose="020B0402020203020204" pitchFamily="34" charset="77"/>
            </a:rPr>
            <a:t>Nonsocial Sources</a:t>
          </a:r>
        </a:p>
      </dsp:txBody>
      <dsp:txXfrm>
        <a:off x="5635800" y="2404917"/>
        <a:ext cx="4320000" cy="648000"/>
      </dsp:txXfrm>
    </dsp:sp>
    <dsp:sp modelId="{805A991C-8DA0-430A-989A-75CAD0BF06EB}">
      <dsp:nvSpPr>
        <dsp:cNvPr id="0" name=""/>
        <dsp:cNvSpPr/>
      </dsp:nvSpPr>
      <dsp:spPr>
        <a:xfrm>
          <a:off x="5635800" y="3106880"/>
          <a:ext cx="4320000" cy="3681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r>
            <a:rPr lang="en-US" sz="1600" b="0" i="0" kern="1200" dirty="0">
              <a:latin typeface="Avenir Light" panose="020B0402020203020204" pitchFamily="34" charset="77"/>
            </a:rPr>
            <a:t>Feedback not conveyed directly from people</a:t>
          </a:r>
        </a:p>
      </dsp:txBody>
      <dsp:txXfrm>
        <a:off x="5635800" y="3106880"/>
        <a:ext cx="4320000" cy="368183"/>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0575EC-B04B-CF49-B155-90ECDE374AB0}">
      <dsp:nvSpPr>
        <dsp:cNvPr id="0" name=""/>
        <dsp:cNvSpPr/>
      </dsp:nvSpPr>
      <dsp:spPr>
        <a:xfrm>
          <a:off x="1380102" y="486"/>
          <a:ext cx="5520409" cy="2686974"/>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111" tIns="682492" rIns="107111" bIns="682492" numCol="1" spcCol="1270" anchor="t" anchorCtr="0">
          <a:noAutofit/>
        </a:bodyPr>
        <a:lstStyle/>
        <a:p>
          <a:pPr marL="0" lvl="0" indent="0" algn="l" defTabSz="622300">
            <a:lnSpc>
              <a:spcPct val="90000"/>
            </a:lnSpc>
            <a:spcBef>
              <a:spcPct val="0"/>
            </a:spcBef>
            <a:spcAft>
              <a:spcPct val="35000"/>
            </a:spcAft>
            <a:buNone/>
          </a:pPr>
          <a:r>
            <a:rPr lang="en-US" sz="1400" b="0" i="0" kern="1200" dirty="0">
              <a:latin typeface="Avenir Light" panose="020B0402020203020204" pitchFamily="34" charset="77"/>
            </a:rPr>
            <a:t>Scheduling performance feedback</a:t>
          </a:r>
        </a:p>
        <a:p>
          <a:pPr marL="114300" lvl="1" indent="-114300" algn="l" defTabSz="622300">
            <a:lnSpc>
              <a:spcPct val="90000"/>
            </a:lnSpc>
            <a:spcBef>
              <a:spcPct val="0"/>
            </a:spcBef>
            <a:spcAft>
              <a:spcPct val="15000"/>
            </a:spcAft>
            <a:buChar char="•"/>
          </a:pPr>
          <a:r>
            <a:rPr lang="en-US" sz="1400" b="0" i="0" kern="1200" dirty="0">
              <a:latin typeface="Avenir Light" panose="020B0402020203020204" pitchFamily="34" charset="77"/>
            </a:rPr>
            <a:t>Should be a regular, expected activity</a:t>
          </a:r>
        </a:p>
        <a:p>
          <a:pPr marL="114300" lvl="1" indent="-114300" algn="l" defTabSz="622300">
            <a:lnSpc>
              <a:spcPct val="90000"/>
            </a:lnSpc>
            <a:spcBef>
              <a:spcPct val="0"/>
            </a:spcBef>
            <a:spcAft>
              <a:spcPct val="15000"/>
            </a:spcAft>
            <a:buChar char="•"/>
          </a:pPr>
          <a:r>
            <a:rPr lang="en-US" sz="1400" b="0" i="0" kern="1200" dirty="0">
              <a:latin typeface="Avenir Light" panose="020B0402020203020204" pitchFamily="34" charset="77"/>
            </a:rPr>
            <a:t>Once a year is not enough</a:t>
          </a:r>
        </a:p>
        <a:p>
          <a:pPr marL="114300" lvl="1" indent="-114300" algn="l" defTabSz="622300">
            <a:lnSpc>
              <a:spcPct val="90000"/>
            </a:lnSpc>
            <a:spcBef>
              <a:spcPct val="0"/>
            </a:spcBef>
            <a:spcAft>
              <a:spcPct val="15000"/>
            </a:spcAft>
            <a:buChar char="•"/>
          </a:pPr>
          <a:r>
            <a:rPr lang="en-US" sz="1400" b="0" i="0" kern="1200" dirty="0">
              <a:latin typeface="Avenir Light" panose="020B0402020203020204" pitchFamily="34" charset="77"/>
            </a:rPr>
            <a:t>Feedback is most effective when it does not surprise the employee</a:t>
          </a:r>
        </a:p>
      </dsp:txBody>
      <dsp:txXfrm>
        <a:off x="1380102" y="486"/>
        <a:ext cx="5520409" cy="2686974"/>
      </dsp:txXfrm>
    </dsp:sp>
    <dsp:sp modelId="{3BEAFFFC-6891-6C41-B345-EAD37497F715}">
      <dsp:nvSpPr>
        <dsp:cNvPr id="0" name=""/>
        <dsp:cNvSpPr/>
      </dsp:nvSpPr>
      <dsp:spPr>
        <a:xfrm>
          <a:off x="0" y="486"/>
          <a:ext cx="1380102" cy="2686974"/>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3030" tIns="265413" rIns="73030" bIns="265413" numCol="1" spcCol="1270" anchor="ctr" anchorCtr="0">
          <a:noAutofit/>
        </a:bodyPr>
        <a:lstStyle/>
        <a:p>
          <a:pPr marL="0" lvl="0" indent="0" algn="ctr" defTabSz="844550">
            <a:lnSpc>
              <a:spcPct val="90000"/>
            </a:lnSpc>
            <a:spcBef>
              <a:spcPct val="0"/>
            </a:spcBef>
            <a:spcAft>
              <a:spcPct val="35000"/>
            </a:spcAft>
            <a:buNone/>
          </a:pPr>
          <a:r>
            <a:rPr lang="en-US" sz="1900" b="0" i="0" kern="1200">
              <a:latin typeface="Avenir Light" panose="020B0402020203020204" pitchFamily="34" charset="77"/>
            </a:rPr>
            <a:t>Scheduling</a:t>
          </a:r>
        </a:p>
      </dsp:txBody>
      <dsp:txXfrm>
        <a:off x="0" y="486"/>
        <a:ext cx="1380102" cy="2686974"/>
      </dsp:txXfrm>
    </dsp:sp>
    <dsp:sp modelId="{C0603DC0-F326-9447-B610-9CBC7C0795B0}">
      <dsp:nvSpPr>
        <dsp:cNvPr id="0" name=""/>
        <dsp:cNvSpPr/>
      </dsp:nvSpPr>
      <dsp:spPr>
        <a:xfrm>
          <a:off x="1380102" y="2848679"/>
          <a:ext cx="5520409" cy="2686974"/>
        </a:xfrm>
        <a:prstGeom prst="rect">
          <a:avLst/>
        </a:prstGeom>
        <a:solidFill>
          <a:schemeClr val="accent2">
            <a:tint val="40000"/>
            <a:alpha val="90000"/>
            <a:hueOff val="-667099"/>
            <a:satOff val="13415"/>
            <a:lumOff val="912"/>
            <a:alphaOff val="0"/>
          </a:schemeClr>
        </a:solidFill>
        <a:ln w="12700" cap="flat" cmpd="sng" algn="ctr">
          <a:solidFill>
            <a:schemeClr val="accent2">
              <a:tint val="40000"/>
              <a:alpha val="90000"/>
              <a:hueOff val="-667099"/>
              <a:satOff val="13415"/>
              <a:lumOff val="91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111" tIns="682492" rIns="107111" bIns="682492" numCol="1" spcCol="1270" anchor="t" anchorCtr="0">
          <a:noAutofit/>
        </a:bodyPr>
        <a:lstStyle/>
        <a:p>
          <a:pPr marL="0" lvl="0" indent="0" algn="l" defTabSz="622300">
            <a:lnSpc>
              <a:spcPct val="90000"/>
            </a:lnSpc>
            <a:spcBef>
              <a:spcPct val="0"/>
            </a:spcBef>
            <a:spcAft>
              <a:spcPct val="35000"/>
            </a:spcAft>
            <a:buNone/>
          </a:pPr>
          <a:r>
            <a:rPr lang="en-US" sz="1400" b="0" i="0" kern="1200" dirty="0">
              <a:latin typeface="Avenir Light" panose="020B0402020203020204" pitchFamily="34" charset="77"/>
            </a:rPr>
            <a:t>Preparing for a feedback session</a:t>
          </a:r>
        </a:p>
        <a:p>
          <a:pPr marL="114300" lvl="1" indent="-114300" algn="l" defTabSz="622300">
            <a:lnSpc>
              <a:spcPct val="90000"/>
            </a:lnSpc>
            <a:spcBef>
              <a:spcPct val="0"/>
            </a:spcBef>
            <a:spcAft>
              <a:spcPct val="15000"/>
            </a:spcAft>
            <a:buChar char="•"/>
          </a:pPr>
          <a:r>
            <a:rPr lang="en-US" sz="1400" b="0" i="0" kern="1200" dirty="0">
              <a:latin typeface="Avenir Light" panose="020B0402020203020204" pitchFamily="34" charset="77"/>
            </a:rPr>
            <a:t>Location should be neutral</a:t>
          </a:r>
        </a:p>
        <a:p>
          <a:pPr marL="114300" lvl="1" indent="-114300" algn="l" defTabSz="622300">
            <a:lnSpc>
              <a:spcPct val="90000"/>
            </a:lnSpc>
            <a:spcBef>
              <a:spcPct val="0"/>
            </a:spcBef>
            <a:spcAft>
              <a:spcPct val="15000"/>
            </a:spcAft>
            <a:buChar char="•"/>
          </a:pPr>
          <a:r>
            <a:rPr lang="en-US" sz="1400" b="0" i="0" kern="1200" dirty="0">
              <a:latin typeface="Avenir Light" panose="020B0402020203020204" pitchFamily="34" charset="77"/>
            </a:rPr>
            <a:t>Should be described as a chance to have an open dialogue about the role of the employee, the role of the manager, and the relationship between them</a:t>
          </a:r>
        </a:p>
        <a:p>
          <a:pPr marL="114300" lvl="1" indent="-114300" algn="l" defTabSz="622300">
            <a:lnSpc>
              <a:spcPct val="90000"/>
            </a:lnSpc>
            <a:spcBef>
              <a:spcPct val="0"/>
            </a:spcBef>
            <a:spcAft>
              <a:spcPct val="15000"/>
            </a:spcAft>
            <a:buChar char="•"/>
          </a:pPr>
          <a:r>
            <a:rPr lang="en-US" sz="1400" b="0" i="0" kern="1200" dirty="0">
              <a:latin typeface="Avenir Light" panose="020B0402020203020204" pitchFamily="34" charset="77"/>
            </a:rPr>
            <a:t>Enable the employee to be well-prepared</a:t>
          </a:r>
        </a:p>
      </dsp:txBody>
      <dsp:txXfrm>
        <a:off x="1380102" y="2848679"/>
        <a:ext cx="5520409" cy="2686974"/>
      </dsp:txXfrm>
    </dsp:sp>
    <dsp:sp modelId="{2474BE5D-8883-CA4B-8039-4CEADD8506ED}">
      <dsp:nvSpPr>
        <dsp:cNvPr id="0" name=""/>
        <dsp:cNvSpPr/>
      </dsp:nvSpPr>
      <dsp:spPr>
        <a:xfrm>
          <a:off x="0" y="2848679"/>
          <a:ext cx="1380102" cy="2686974"/>
        </a:xfrm>
        <a:prstGeom prst="rect">
          <a:avLst/>
        </a:prstGeom>
        <a:solidFill>
          <a:schemeClr val="accent2">
            <a:hueOff val="-1514713"/>
            <a:satOff val="10727"/>
            <a:lumOff val="1567"/>
            <a:alphaOff val="0"/>
          </a:schemeClr>
        </a:solidFill>
        <a:ln w="12700" cap="flat" cmpd="sng" algn="ctr">
          <a:solidFill>
            <a:schemeClr val="accent2">
              <a:hueOff val="-1514713"/>
              <a:satOff val="10727"/>
              <a:lumOff val="156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3030" tIns="265413" rIns="73030" bIns="265413" numCol="1" spcCol="1270" anchor="ctr" anchorCtr="0">
          <a:noAutofit/>
        </a:bodyPr>
        <a:lstStyle/>
        <a:p>
          <a:pPr marL="0" lvl="0" indent="0" algn="ctr" defTabSz="844550">
            <a:lnSpc>
              <a:spcPct val="90000"/>
            </a:lnSpc>
            <a:spcBef>
              <a:spcPct val="0"/>
            </a:spcBef>
            <a:spcAft>
              <a:spcPct val="35000"/>
            </a:spcAft>
            <a:buNone/>
          </a:pPr>
          <a:r>
            <a:rPr lang="en-US" sz="1900" b="0" i="0" kern="1200">
              <a:latin typeface="Avenir Light" panose="020B0402020203020204" pitchFamily="34" charset="77"/>
            </a:rPr>
            <a:t>Preparing</a:t>
          </a:r>
        </a:p>
      </dsp:txBody>
      <dsp:txXfrm>
        <a:off x="0" y="2848679"/>
        <a:ext cx="1380102" cy="2686974"/>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145AC5-E188-5D47-BE2B-BEFA4AAD2E0F}">
      <dsp:nvSpPr>
        <dsp:cNvPr id="0" name=""/>
        <dsp:cNvSpPr/>
      </dsp:nvSpPr>
      <dsp:spPr>
        <a:xfrm>
          <a:off x="3286" y="76927"/>
          <a:ext cx="3203971" cy="913945"/>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b="0" i="0" kern="1200" baseline="0" dirty="0">
              <a:latin typeface="Avenir Light" panose="020B0402020203020204" pitchFamily="34" charset="77"/>
            </a:rPr>
            <a:t>Tell-and-sell approach</a:t>
          </a:r>
          <a:endParaRPr lang="en-US" sz="2300" b="0" i="0" kern="1200" dirty="0">
            <a:latin typeface="Avenir Light" panose="020B0402020203020204" pitchFamily="34" charset="77"/>
          </a:endParaRPr>
        </a:p>
      </dsp:txBody>
      <dsp:txXfrm>
        <a:off x="3286" y="76927"/>
        <a:ext cx="3203971" cy="913945"/>
      </dsp:txXfrm>
    </dsp:sp>
    <dsp:sp modelId="{B869E185-ECDE-B94C-B033-1DCC45A06DDA}">
      <dsp:nvSpPr>
        <dsp:cNvPr id="0" name=""/>
        <dsp:cNvSpPr/>
      </dsp:nvSpPr>
      <dsp:spPr>
        <a:xfrm>
          <a:off x="3286" y="990873"/>
          <a:ext cx="3203971" cy="3185111"/>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b="0" i="0" kern="1200" baseline="0" dirty="0">
              <a:latin typeface="Avenir Light" panose="020B0402020203020204" pitchFamily="34" charset="77"/>
            </a:rPr>
            <a:t>Managers tell the employees their ratings and then justify them</a:t>
          </a:r>
          <a:endParaRPr lang="en-US" sz="2300" b="0" i="0" kern="1200" dirty="0">
            <a:latin typeface="Avenir Light" panose="020B0402020203020204" pitchFamily="34" charset="77"/>
          </a:endParaRPr>
        </a:p>
      </dsp:txBody>
      <dsp:txXfrm>
        <a:off x="3286" y="990873"/>
        <a:ext cx="3203971" cy="3185111"/>
      </dsp:txXfrm>
    </dsp:sp>
    <dsp:sp modelId="{F059B600-95B5-DE47-8BB1-05EB63D1E855}">
      <dsp:nvSpPr>
        <dsp:cNvPr id="0" name=""/>
        <dsp:cNvSpPr/>
      </dsp:nvSpPr>
      <dsp:spPr>
        <a:xfrm>
          <a:off x="3655814" y="76927"/>
          <a:ext cx="3203971" cy="913945"/>
        </a:xfrm>
        <a:prstGeom prst="rect">
          <a:avLst/>
        </a:prstGeom>
        <a:solidFill>
          <a:schemeClr val="accent5">
            <a:hueOff val="-755547"/>
            <a:satOff val="5116"/>
            <a:lumOff val="-491"/>
            <a:alphaOff val="0"/>
          </a:schemeClr>
        </a:solidFill>
        <a:ln w="12700" cap="flat" cmpd="sng" algn="ctr">
          <a:solidFill>
            <a:schemeClr val="accent5">
              <a:hueOff val="-755547"/>
              <a:satOff val="5116"/>
              <a:lumOff val="-49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b="0" i="0" kern="1200" baseline="0">
              <a:latin typeface="Avenir Light" panose="020B0402020203020204" pitchFamily="34" charset="77"/>
            </a:rPr>
            <a:t>Tell-and-listen approach</a:t>
          </a:r>
          <a:endParaRPr lang="en-US" sz="2300" b="0" i="0" kern="1200">
            <a:latin typeface="Avenir Light" panose="020B0402020203020204" pitchFamily="34" charset="77"/>
          </a:endParaRPr>
        </a:p>
      </dsp:txBody>
      <dsp:txXfrm>
        <a:off x="3655814" y="76927"/>
        <a:ext cx="3203971" cy="913945"/>
      </dsp:txXfrm>
    </dsp:sp>
    <dsp:sp modelId="{756380C5-B8A3-004A-A019-A3DC55A8F67F}">
      <dsp:nvSpPr>
        <dsp:cNvPr id="0" name=""/>
        <dsp:cNvSpPr/>
      </dsp:nvSpPr>
      <dsp:spPr>
        <a:xfrm>
          <a:off x="3655814" y="990873"/>
          <a:ext cx="3203971" cy="3185111"/>
        </a:xfrm>
        <a:prstGeom prst="rect">
          <a:avLst/>
        </a:prstGeom>
        <a:solidFill>
          <a:schemeClr val="accent5">
            <a:tint val="40000"/>
            <a:alpha val="90000"/>
            <a:hueOff val="-1127538"/>
            <a:satOff val="2326"/>
            <a:lumOff val="169"/>
            <a:alphaOff val="0"/>
          </a:schemeClr>
        </a:solidFill>
        <a:ln w="12700" cap="flat" cmpd="sng" algn="ctr">
          <a:solidFill>
            <a:schemeClr val="accent5">
              <a:tint val="40000"/>
              <a:alpha val="90000"/>
              <a:hueOff val="-1127538"/>
              <a:satOff val="2326"/>
              <a:lumOff val="1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b="0" i="0" kern="1200" baseline="0" dirty="0">
              <a:latin typeface="Avenir Light" panose="020B0402020203020204" pitchFamily="34" charset="77"/>
            </a:rPr>
            <a:t>Managers tell employees their ratings and then let the employees explain their side of the story</a:t>
          </a:r>
          <a:endParaRPr lang="en-US" sz="2300" b="0" i="0" kern="1200" dirty="0">
            <a:latin typeface="Avenir Light" panose="020B0402020203020204" pitchFamily="34" charset="77"/>
          </a:endParaRPr>
        </a:p>
      </dsp:txBody>
      <dsp:txXfrm>
        <a:off x="3655814" y="990873"/>
        <a:ext cx="3203971" cy="3185111"/>
      </dsp:txXfrm>
    </dsp:sp>
    <dsp:sp modelId="{04470E6E-35CF-C740-9FB8-5C6FF4222DF3}">
      <dsp:nvSpPr>
        <dsp:cNvPr id="0" name=""/>
        <dsp:cNvSpPr/>
      </dsp:nvSpPr>
      <dsp:spPr>
        <a:xfrm>
          <a:off x="7308342" y="76927"/>
          <a:ext cx="3203971" cy="913945"/>
        </a:xfrm>
        <a:prstGeom prst="rect">
          <a:avLst/>
        </a:prstGeom>
        <a:solidFill>
          <a:schemeClr val="accent5">
            <a:hueOff val="-1511094"/>
            <a:satOff val="10231"/>
            <a:lumOff val="-983"/>
            <a:alphaOff val="0"/>
          </a:schemeClr>
        </a:solidFill>
        <a:ln w="12700" cap="flat" cmpd="sng" algn="ctr">
          <a:solidFill>
            <a:schemeClr val="accent5">
              <a:hueOff val="-1511094"/>
              <a:satOff val="10231"/>
              <a:lumOff val="-98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b="0" i="0" kern="1200" baseline="0" dirty="0">
              <a:latin typeface="Avenir Light" panose="020B0402020203020204" pitchFamily="34" charset="77"/>
            </a:rPr>
            <a:t>Problem-solving approach</a:t>
          </a:r>
          <a:endParaRPr lang="en-US" sz="2300" b="0" i="0" kern="1200" dirty="0">
            <a:latin typeface="Avenir Light" panose="020B0402020203020204" pitchFamily="34" charset="77"/>
          </a:endParaRPr>
        </a:p>
      </dsp:txBody>
      <dsp:txXfrm>
        <a:off x="7308342" y="76927"/>
        <a:ext cx="3203971" cy="913945"/>
      </dsp:txXfrm>
    </dsp:sp>
    <dsp:sp modelId="{7EE527B7-A640-AD49-A7B1-C74D410348CE}">
      <dsp:nvSpPr>
        <dsp:cNvPr id="0" name=""/>
        <dsp:cNvSpPr/>
      </dsp:nvSpPr>
      <dsp:spPr>
        <a:xfrm>
          <a:off x="7308342" y="990873"/>
          <a:ext cx="3203971" cy="3185111"/>
        </a:xfrm>
        <a:prstGeom prst="rect">
          <a:avLst/>
        </a:prstGeom>
        <a:solidFill>
          <a:schemeClr val="accent5">
            <a:tint val="40000"/>
            <a:alpha val="90000"/>
            <a:hueOff val="-2255076"/>
            <a:satOff val="4653"/>
            <a:lumOff val="338"/>
            <a:alphaOff val="0"/>
          </a:schemeClr>
        </a:solidFill>
        <a:ln w="12700" cap="flat" cmpd="sng" algn="ctr">
          <a:solidFill>
            <a:schemeClr val="accent5">
              <a:tint val="40000"/>
              <a:alpha val="90000"/>
              <a:hueOff val="-2255076"/>
              <a:satOff val="4653"/>
              <a:lumOff val="33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b="0" i="0" kern="1200" baseline="0" dirty="0">
              <a:latin typeface="Avenir Light" panose="020B0402020203020204" pitchFamily="34" charset="77"/>
            </a:rPr>
            <a:t>Managers and employees work together to solve performance problems in an atmosphere of respect and encouragement</a:t>
          </a:r>
          <a:endParaRPr lang="en-US" sz="2300" b="0" i="0" kern="1200" dirty="0">
            <a:latin typeface="Avenir Light" panose="020B0402020203020204" pitchFamily="34" charset="77"/>
          </a:endParaRPr>
        </a:p>
      </dsp:txBody>
      <dsp:txXfrm>
        <a:off x="7308342" y="990873"/>
        <a:ext cx="3203971" cy="3185111"/>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ECEC40-A441-554B-AEB1-81437FECE7FA}">
      <dsp:nvSpPr>
        <dsp:cNvPr id="0" name=""/>
        <dsp:cNvSpPr/>
      </dsp:nvSpPr>
      <dsp:spPr>
        <a:xfrm>
          <a:off x="788670" y="0"/>
          <a:ext cx="8938260" cy="425196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BE611DE-48F4-534F-BC0A-71914BF69D4F}">
      <dsp:nvSpPr>
        <dsp:cNvPr id="0" name=""/>
        <dsp:cNvSpPr/>
      </dsp:nvSpPr>
      <dsp:spPr>
        <a:xfrm>
          <a:off x="5262" y="1275588"/>
          <a:ext cx="2531343" cy="17007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kern="1200">
              <a:latin typeface="Avenir Light" panose="020B0402020203020204" pitchFamily="34" charset="77"/>
            </a:rPr>
            <a:t>You will be assigned to a manager or employee role</a:t>
          </a:r>
        </a:p>
      </dsp:txBody>
      <dsp:txXfrm>
        <a:off x="88287" y="1358613"/>
        <a:ext cx="2365293" cy="1534734"/>
      </dsp:txXfrm>
    </dsp:sp>
    <dsp:sp modelId="{25E02524-A17F-804F-B668-1E335FA46C98}">
      <dsp:nvSpPr>
        <dsp:cNvPr id="0" name=""/>
        <dsp:cNvSpPr/>
      </dsp:nvSpPr>
      <dsp:spPr>
        <a:xfrm>
          <a:off x="2663173" y="1275588"/>
          <a:ext cx="2531343" cy="17007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kern="1200" dirty="0">
              <a:latin typeface="Avenir Light" panose="020B0402020203020204" pitchFamily="34" charset="77"/>
            </a:rPr>
            <a:t>Read the provided information about your role then discuss with a partner in the same role for 5 minutes about a good approach</a:t>
          </a:r>
        </a:p>
      </dsp:txBody>
      <dsp:txXfrm>
        <a:off x="2746198" y="1358613"/>
        <a:ext cx="2365293" cy="1534734"/>
      </dsp:txXfrm>
    </dsp:sp>
    <dsp:sp modelId="{7F68F1CE-EFDD-1840-8663-5645A14DFFA7}">
      <dsp:nvSpPr>
        <dsp:cNvPr id="0" name=""/>
        <dsp:cNvSpPr/>
      </dsp:nvSpPr>
      <dsp:spPr>
        <a:xfrm>
          <a:off x="5321083" y="1275588"/>
          <a:ext cx="2531343" cy="17007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kern="1200">
              <a:latin typeface="Avenir Light" panose="020B0402020203020204" pitchFamily="34" charset="77"/>
            </a:rPr>
            <a:t>Engage in a performance review conversation with someone of the opposite role (10 minutes)</a:t>
          </a:r>
        </a:p>
      </dsp:txBody>
      <dsp:txXfrm>
        <a:off x="5404108" y="1358613"/>
        <a:ext cx="2365293" cy="1534734"/>
      </dsp:txXfrm>
    </dsp:sp>
    <dsp:sp modelId="{F332A300-6DCA-4C4A-9798-DA7F2B7906E3}">
      <dsp:nvSpPr>
        <dsp:cNvPr id="0" name=""/>
        <dsp:cNvSpPr/>
      </dsp:nvSpPr>
      <dsp:spPr>
        <a:xfrm>
          <a:off x="7978993" y="1275588"/>
          <a:ext cx="2531343" cy="170078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kern="1200">
              <a:latin typeface="Avenir Light" panose="020B0402020203020204" pitchFamily="34" charset="77"/>
            </a:rPr>
            <a:t>We will debrief as a class</a:t>
          </a:r>
        </a:p>
      </dsp:txBody>
      <dsp:txXfrm>
        <a:off x="8062018" y="1358613"/>
        <a:ext cx="2365293" cy="15347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A260C4-6BB3-2B40-9F64-B1D20B456E18}">
      <dsp:nvSpPr>
        <dsp:cNvPr id="0" name=""/>
        <dsp:cNvSpPr/>
      </dsp:nvSpPr>
      <dsp:spPr>
        <a:xfrm>
          <a:off x="948521" y="1072"/>
          <a:ext cx="3239913" cy="1295965"/>
        </a:xfrm>
        <a:prstGeom prst="chevron">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13970" rIns="0" bIns="13970" numCol="1" spcCol="1270" anchor="ctr" anchorCtr="0">
          <a:noAutofit/>
        </a:bodyPr>
        <a:lstStyle/>
        <a:p>
          <a:pPr marL="0" lvl="0" indent="0" algn="ctr" defTabSz="977900">
            <a:lnSpc>
              <a:spcPct val="90000"/>
            </a:lnSpc>
            <a:spcBef>
              <a:spcPct val="0"/>
            </a:spcBef>
            <a:spcAft>
              <a:spcPct val="35000"/>
            </a:spcAft>
            <a:buNone/>
          </a:pPr>
          <a:r>
            <a:rPr lang="en-US" sz="2200" b="0" i="0" kern="1200" baseline="0">
              <a:latin typeface="Avenir Light" panose="020B0402020203020204" pitchFamily="34" charset="77"/>
            </a:rPr>
            <a:t>Strategic </a:t>
          </a:r>
          <a:endParaRPr lang="en-US" sz="2200" b="0" i="0" kern="1200">
            <a:latin typeface="Avenir Light" panose="020B0402020203020204" pitchFamily="34" charset="77"/>
          </a:endParaRPr>
        </a:p>
      </dsp:txBody>
      <dsp:txXfrm>
        <a:off x="1596504" y="1072"/>
        <a:ext cx="1943948" cy="1295965"/>
      </dsp:txXfrm>
    </dsp:sp>
    <dsp:sp modelId="{A9941471-C68E-BD41-9641-CF947899D5FE}">
      <dsp:nvSpPr>
        <dsp:cNvPr id="0" name=""/>
        <dsp:cNvSpPr/>
      </dsp:nvSpPr>
      <dsp:spPr>
        <a:xfrm>
          <a:off x="3767246" y="111229"/>
          <a:ext cx="5799831" cy="1075651"/>
        </a:xfrm>
        <a:prstGeom prst="chevron">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marL="0" lvl="0" indent="0" algn="ctr" defTabSz="711200">
            <a:lnSpc>
              <a:spcPct val="90000"/>
            </a:lnSpc>
            <a:spcBef>
              <a:spcPct val="0"/>
            </a:spcBef>
            <a:spcAft>
              <a:spcPct val="35000"/>
            </a:spcAft>
            <a:buNone/>
          </a:pPr>
          <a:r>
            <a:rPr lang="en-US" sz="1600" b="0" i="0" kern="1200" baseline="0" dirty="0">
              <a:latin typeface="Avenir Light" panose="020B0402020203020204" pitchFamily="34" charset="77"/>
            </a:rPr>
            <a:t>Help the organization achieve its business objectives</a:t>
          </a:r>
          <a:endParaRPr lang="en-US" sz="1600" b="0" i="0" kern="1200" dirty="0">
            <a:latin typeface="Avenir Light" panose="020B0402020203020204" pitchFamily="34" charset="77"/>
          </a:endParaRPr>
        </a:p>
      </dsp:txBody>
      <dsp:txXfrm>
        <a:off x="4305072" y="111229"/>
        <a:ext cx="4724180" cy="1075651"/>
      </dsp:txXfrm>
    </dsp:sp>
    <dsp:sp modelId="{DCD460EA-466F-DC46-9FC4-9E23290C5598}">
      <dsp:nvSpPr>
        <dsp:cNvPr id="0" name=""/>
        <dsp:cNvSpPr/>
      </dsp:nvSpPr>
      <dsp:spPr>
        <a:xfrm>
          <a:off x="948521" y="1478473"/>
          <a:ext cx="3239913" cy="1295965"/>
        </a:xfrm>
        <a:prstGeom prst="chevron">
          <a:avLst/>
        </a:prstGeom>
        <a:solidFill>
          <a:schemeClr val="accent5">
            <a:hueOff val="-755547"/>
            <a:satOff val="5116"/>
            <a:lumOff val="-49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13970" rIns="0" bIns="13970" numCol="1" spcCol="1270" anchor="ctr" anchorCtr="0">
          <a:noAutofit/>
        </a:bodyPr>
        <a:lstStyle/>
        <a:p>
          <a:pPr marL="0" lvl="0" indent="0" algn="ctr" defTabSz="977900">
            <a:lnSpc>
              <a:spcPct val="90000"/>
            </a:lnSpc>
            <a:spcBef>
              <a:spcPct val="0"/>
            </a:spcBef>
            <a:spcAft>
              <a:spcPct val="35000"/>
            </a:spcAft>
            <a:buNone/>
          </a:pPr>
          <a:r>
            <a:rPr lang="en-US" sz="2200" b="0" i="0" kern="1200" baseline="0">
              <a:latin typeface="Avenir Light" panose="020B0402020203020204" pitchFamily="34" charset="77"/>
            </a:rPr>
            <a:t>Administrative</a:t>
          </a:r>
          <a:endParaRPr lang="en-US" sz="2200" b="0" i="0" kern="1200">
            <a:latin typeface="Avenir Light" panose="020B0402020203020204" pitchFamily="34" charset="77"/>
          </a:endParaRPr>
        </a:p>
      </dsp:txBody>
      <dsp:txXfrm>
        <a:off x="1596504" y="1478473"/>
        <a:ext cx="1943948" cy="1295965"/>
      </dsp:txXfrm>
    </dsp:sp>
    <dsp:sp modelId="{F9BFC90A-060B-1C4D-B04A-CE4B1B9A213B}">
      <dsp:nvSpPr>
        <dsp:cNvPr id="0" name=""/>
        <dsp:cNvSpPr/>
      </dsp:nvSpPr>
      <dsp:spPr>
        <a:xfrm>
          <a:off x="3767246" y="1588630"/>
          <a:ext cx="5799831" cy="1075651"/>
        </a:xfrm>
        <a:prstGeom prst="chevron">
          <a:avLst/>
        </a:prstGeom>
        <a:solidFill>
          <a:schemeClr val="accent5">
            <a:tint val="40000"/>
            <a:alpha val="90000"/>
            <a:hueOff val="-1127538"/>
            <a:satOff val="2326"/>
            <a:lumOff val="169"/>
            <a:alphaOff val="0"/>
          </a:schemeClr>
        </a:solidFill>
        <a:ln w="12700" cap="flat" cmpd="sng" algn="ctr">
          <a:solidFill>
            <a:schemeClr val="accent5">
              <a:tint val="40000"/>
              <a:alpha val="90000"/>
              <a:hueOff val="-1127538"/>
              <a:satOff val="2326"/>
              <a:lumOff val="1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marL="0" lvl="0" indent="0" algn="ctr" defTabSz="711200">
            <a:lnSpc>
              <a:spcPct val="90000"/>
            </a:lnSpc>
            <a:spcBef>
              <a:spcPct val="0"/>
            </a:spcBef>
            <a:spcAft>
              <a:spcPct val="35000"/>
            </a:spcAft>
            <a:buNone/>
          </a:pPr>
          <a:r>
            <a:rPr lang="en-US" sz="1600" b="0" i="0" kern="1200" baseline="0" dirty="0">
              <a:latin typeface="Avenir Light" panose="020B0402020203020204" pitchFamily="34" charset="77"/>
            </a:rPr>
            <a:t>The ways in which organizations use the system to provide information about day-to-day decisions about salary, benefits, and recognition programs</a:t>
          </a:r>
          <a:endParaRPr lang="en-US" sz="1600" b="0" i="0" kern="1200" dirty="0">
            <a:latin typeface="Avenir Light" panose="020B0402020203020204" pitchFamily="34" charset="77"/>
          </a:endParaRPr>
        </a:p>
      </dsp:txBody>
      <dsp:txXfrm>
        <a:off x="4305072" y="1588630"/>
        <a:ext cx="4724180" cy="1075651"/>
      </dsp:txXfrm>
    </dsp:sp>
    <dsp:sp modelId="{8565F9EB-050E-B84E-A2DC-7FCEE64DDEB7}">
      <dsp:nvSpPr>
        <dsp:cNvPr id="0" name=""/>
        <dsp:cNvSpPr/>
      </dsp:nvSpPr>
      <dsp:spPr>
        <a:xfrm>
          <a:off x="948521" y="2955873"/>
          <a:ext cx="3239913" cy="1295965"/>
        </a:xfrm>
        <a:prstGeom prst="chevron">
          <a:avLst/>
        </a:prstGeom>
        <a:solidFill>
          <a:schemeClr val="accent5">
            <a:hueOff val="-1511094"/>
            <a:satOff val="10231"/>
            <a:lumOff val="-9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13970" rIns="0" bIns="13970" numCol="1" spcCol="1270" anchor="ctr" anchorCtr="0">
          <a:noAutofit/>
        </a:bodyPr>
        <a:lstStyle/>
        <a:p>
          <a:pPr marL="0" lvl="0" indent="0" algn="ctr" defTabSz="977900">
            <a:lnSpc>
              <a:spcPct val="90000"/>
            </a:lnSpc>
            <a:spcBef>
              <a:spcPct val="0"/>
            </a:spcBef>
            <a:spcAft>
              <a:spcPct val="35000"/>
            </a:spcAft>
            <a:buNone/>
          </a:pPr>
          <a:r>
            <a:rPr lang="en-US" sz="2200" b="0" i="0" kern="1200" baseline="0">
              <a:latin typeface="Avenir Light" panose="020B0402020203020204" pitchFamily="34" charset="77"/>
            </a:rPr>
            <a:t>Developmental</a:t>
          </a:r>
          <a:endParaRPr lang="en-US" sz="2200" b="0" i="0" kern="1200">
            <a:latin typeface="Avenir Light" panose="020B0402020203020204" pitchFamily="34" charset="77"/>
          </a:endParaRPr>
        </a:p>
      </dsp:txBody>
      <dsp:txXfrm>
        <a:off x="1596504" y="2955873"/>
        <a:ext cx="1943948" cy="1295965"/>
      </dsp:txXfrm>
    </dsp:sp>
    <dsp:sp modelId="{90252077-8EBE-CB4C-8926-68A20251BC31}">
      <dsp:nvSpPr>
        <dsp:cNvPr id="0" name=""/>
        <dsp:cNvSpPr/>
      </dsp:nvSpPr>
      <dsp:spPr>
        <a:xfrm>
          <a:off x="3767246" y="3066031"/>
          <a:ext cx="5799831" cy="1075651"/>
        </a:xfrm>
        <a:prstGeom prst="chevron">
          <a:avLst/>
        </a:prstGeom>
        <a:solidFill>
          <a:schemeClr val="accent5">
            <a:tint val="40000"/>
            <a:alpha val="90000"/>
            <a:hueOff val="-2255076"/>
            <a:satOff val="4653"/>
            <a:lumOff val="338"/>
            <a:alphaOff val="0"/>
          </a:schemeClr>
        </a:solidFill>
        <a:ln w="12700" cap="flat" cmpd="sng" algn="ctr">
          <a:solidFill>
            <a:schemeClr val="accent5">
              <a:tint val="40000"/>
              <a:alpha val="90000"/>
              <a:hueOff val="-2255076"/>
              <a:satOff val="4653"/>
              <a:lumOff val="33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10160" rIns="0" bIns="10160" numCol="1" spcCol="1270" anchor="ctr" anchorCtr="0">
          <a:noAutofit/>
        </a:bodyPr>
        <a:lstStyle/>
        <a:p>
          <a:pPr marL="0" lvl="0" indent="0" algn="ctr" defTabSz="711200">
            <a:lnSpc>
              <a:spcPct val="90000"/>
            </a:lnSpc>
            <a:spcBef>
              <a:spcPct val="0"/>
            </a:spcBef>
            <a:spcAft>
              <a:spcPct val="35000"/>
            </a:spcAft>
            <a:buNone/>
          </a:pPr>
          <a:r>
            <a:rPr lang="en-US" sz="1600" b="0" i="0" kern="1200" baseline="0" dirty="0">
              <a:latin typeface="Avenir Light" panose="020B0402020203020204" pitchFamily="34" charset="77"/>
            </a:rPr>
            <a:t>Serves as a basis for developing employees’ knowledge and skills</a:t>
          </a:r>
          <a:endParaRPr lang="en-US" sz="1600" b="0" i="0" kern="1200" dirty="0">
            <a:latin typeface="Avenir Light" panose="020B0402020203020204" pitchFamily="34" charset="77"/>
          </a:endParaRPr>
        </a:p>
      </dsp:txBody>
      <dsp:txXfrm>
        <a:off x="4305072" y="3066031"/>
        <a:ext cx="4724180" cy="107565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1B1F57-A8B9-7C48-8179-12A99D198E5E}">
      <dsp:nvSpPr>
        <dsp:cNvPr id="0" name=""/>
        <dsp:cNvSpPr/>
      </dsp:nvSpPr>
      <dsp:spPr>
        <a:xfrm>
          <a:off x="8215" y="0"/>
          <a:ext cx="5832871" cy="4252912"/>
        </a:xfrm>
        <a:prstGeom prst="homePlate">
          <a:avLst>
            <a:gd name="adj" fmla="val 25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71" tIns="60960" rIns="823083" bIns="60960" numCol="1" spcCol="1270" anchor="ctr" anchorCtr="0">
          <a:noAutofit/>
        </a:bodyPr>
        <a:lstStyle/>
        <a:p>
          <a:pPr marL="0" lvl="0" indent="0" algn="ctr" defTabSz="1066800">
            <a:lnSpc>
              <a:spcPct val="90000"/>
            </a:lnSpc>
            <a:spcBef>
              <a:spcPct val="0"/>
            </a:spcBef>
            <a:spcAft>
              <a:spcPct val="35000"/>
            </a:spcAft>
            <a:buNone/>
          </a:pPr>
          <a:r>
            <a:rPr lang="en-US" sz="2400" b="0" i="0" u="sng" kern="1200">
              <a:latin typeface="Avenir Light" panose="020B0402020203020204" pitchFamily="34" charset="77"/>
            </a:rPr>
            <a:t>Goal</a:t>
          </a:r>
          <a:r>
            <a:rPr lang="en-US" sz="2400" b="0" i="0" kern="1200">
              <a:latin typeface="Avenir Light" panose="020B0402020203020204" pitchFamily="34" charset="77"/>
            </a:rPr>
            <a:t>: what an individual is trying to accomplish; the object or aim of an action</a:t>
          </a:r>
        </a:p>
      </dsp:txBody>
      <dsp:txXfrm>
        <a:off x="8215" y="0"/>
        <a:ext cx="5301257" cy="4252912"/>
      </dsp:txXfrm>
    </dsp:sp>
    <dsp:sp modelId="{B50AA60F-11BA-FA47-8D2D-BBBCE925D3C1}">
      <dsp:nvSpPr>
        <dsp:cNvPr id="0" name=""/>
        <dsp:cNvSpPr/>
      </dsp:nvSpPr>
      <dsp:spPr>
        <a:xfrm>
          <a:off x="4674512" y="0"/>
          <a:ext cx="5832871" cy="4252912"/>
        </a:xfrm>
        <a:prstGeom prst="chevron">
          <a:avLst>
            <a:gd name="adj" fmla="val 25000"/>
          </a:avLst>
        </a:prstGeom>
        <a:solidFill>
          <a:schemeClr val="accent5">
            <a:hueOff val="-1511094"/>
            <a:satOff val="10231"/>
            <a:lumOff val="-9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5771" tIns="60960" rIns="205771" bIns="60960" numCol="1" spcCol="1270" anchor="t" anchorCtr="0">
          <a:noAutofit/>
        </a:bodyPr>
        <a:lstStyle/>
        <a:p>
          <a:pPr marL="0" lvl="0" indent="0" algn="l" defTabSz="1066800">
            <a:lnSpc>
              <a:spcPct val="90000"/>
            </a:lnSpc>
            <a:spcBef>
              <a:spcPct val="0"/>
            </a:spcBef>
            <a:spcAft>
              <a:spcPct val="35000"/>
            </a:spcAft>
            <a:buNone/>
          </a:pPr>
          <a:r>
            <a:rPr lang="en-US" sz="2400" b="0" i="0" kern="1200">
              <a:latin typeface="Avenir Light" panose="020B0402020203020204" pitchFamily="34" charset="77"/>
            </a:rPr>
            <a:t>How goal setting works:</a:t>
          </a:r>
        </a:p>
        <a:p>
          <a:pPr marL="171450" lvl="1" indent="-171450" algn="l" defTabSz="844550">
            <a:lnSpc>
              <a:spcPct val="90000"/>
            </a:lnSpc>
            <a:spcBef>
              <a:spcPct val="0"/>
            </a:spcBef>
            <a:spcAft>
              <a:spcPct val="15000"/>
            </a:spcAft>
            <a:buChar char="•"/>
          </a:pPr>
          <a:r>
            <a:rPr lang="en-US" sz="1900" b="0" i="0" kern="1200">
              <a:latin typeface="Avenir Light" panose="020B0402020203020204" pitchFamily="34" charset="77"/>
            </a:rPr>
            <a:t>Direct attention and effort toward goal-relevant activities, and away from goal-irrelevant activities </a:t>
          </a:r>
        </a:p>
        <a:p>
          <a:pPr marL="171450" lvl="1" indent="-171450" algn="l" defTabSz="844550">
            <a:lnSpc>
              <a:spcPct val="90000"/>
            </a:lnSpc>
            <a:spcBef>
              <a:spcPct val="0"/>
            </a:spcBef>
            <a:spcAft>
              <a:spcPct val="15000"/>
            </a:spcAft>
            <a:buChar char="•"/>
          </a:pPr>
          <a:r>
            <a:rPr lang="en-US" sz="1900" b="0" i="0" kern="1200">
              <a:latin typeface="Avenir Light" panose="020B0402020203020204" pitchFamily="34" charset="77"/>
            </a:rPr>
            <a:t>Gives employees clearer role perceptions</a:t>
          </a:r>
        </a:p>
        <a:p>
          <a:pPr marL="171450" lvl="1" indent="-171450" algn="l" defTabSz="844550">
            <a:lnSpc>
              <a:spcPct val="90000"/>
            </a:lnSpc>
            <a:spcBef>
              <a:spcPct val="0"/>
            </a:spcBef>
            <a:spcAft>
              <a:spcPct val="15000"/>
            </a:spcAft>
            <a:buChar char="•"/>
          </a:pPr>
          <a:r>
            <a:rPr lang="en-US" sz="1900" b="0" i="0" kern="1200">
              <a:latin typeface="Avenir Light" panose="020B0402020203020204" pitchFamily="34" charset="77"/>
            </a:rPr>
            <a:t>Increase persistence</a:t>
          </a:r>
        </a:p>
        <a:p>
          <a:pPr marL="171450" lvl="1" indent="-171450" algn="l" defTabSz="844550">
            <a:lnSpc>
              <a:spcPct val="90000"/>
            </a:lnSpc>
            <a:spcBef>
              <a:spcPct val="0"/>
            </a:spcBef>
            <a:spcAft>
              <a:spcPct val="15000"/>
            </a:spcAft>
            <a:buChar char="•"/>
          </a:pPr>
          <a:r>
            <a:rPr lang="en-US" sz="1900" b="0" i="0" kern="1200">
              <a:latin typeface="Avenir Light" panose="020B0402020203020204" pitchFamily="34" charset="77"/>
            </a:rPr>
            <a:t>Foster the development and application of task strategies and action plans</a:t>
          </a:r>
        </a:p>
      </dsp:txBody>
      <dsp:txXfrm>
        <a:off x="5737740" y="0"/>
        <a:ext cx="3706415" cy="425291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FCBDF7-5447-5241-8650-B87D592E8F4E}">
      <dsp:nvSpPr>
        <dsp:cNvPr id="0" name=""/>
        <dsp:cNvSpPr/>
      </dsp:nvSpPr>
      <dsp:spPr>
        <a:xfrm>
          <a:off x="5134" y="1141581"/>
          <a:ext cx="1750888" cy="875444"/>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b="0" i="0" u="sng" kern="1200">
              <a:latin typeface="Avenir Light" panose="020B0402020203020204" pitchFamily="34" charset="77"/>
            </a:rPr>
            <a:t>S</a:t>
          </a:r>
          <a:r>
            <a:rPr lang="en-US" sz="2400" b="0" i="0" kern="1200">
              <a:latin typeface="Avenir Light" panose="020B0402020203020204" pitchFamily="34" charset="77"/>
            </a:rPr>
            <a:t>pecific</a:t>
          </a:r>
        </a:p>
      </dsp:txBody>
      <dsp:txXfrm>
        <a:off x="30775" y="1167222"/>
        <a:ext cx="1699606" cy="824162"/>
      </dsp:txXfrm>
    </dsp:sp>
    <dsp:sp modelId="{7C762107-C7F9-7E48-AFC7-A5510CE037DA}">
      <dsp:nvSpPr>
        <dsp:cNvPr id="0" name=""/>
        <dsp:cNvSpPr/>
      </dsp:nvSpPr>
      <dsp:spPr>
        <a:xfrm>
          <a:off x="180223" y="2017025"/>
          <a:ext cx="175088" cy="656583"/>
        </a:xfrm>
        <a:custGeom>
          <a:avLst/>
          <a:gdLst/>
          <a:ahLst/>
          <a:cxnLst/>
          <a:rect l="0" t="0" r="0" b="0"/>
          <a:pathLst>
            <a:path>
              <a:moveTo>
                <a:pt x="0" y="0"/>
              </a:moveTo>
              <a:lnTo>
                <a:pt x="0" y="656583"/>
              </a:lnTo>
              <a:lnTo>
                <a:pt x="175088" y="65658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606CC2-0FFE-164D-9339-3E3C1E8C9AE1}">
      <dsp:nvSpPr>
        <dsp:cNvPr id="0" name=""/>
        <dsp:cNvSpPr/>
      </dsp:nvSpPr>
      <dsp:spPr>
        <a:xfrm>
          <a:off x="355312" y="2235886"/>
          <a:ext cx="1400710" cy="875444"/>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b="0" i="0" kern="1200">
              <a:latin typeface="Avenir Light" panose="020B0402020203020204" pitchFamily="34" charset="77"/>
            </a:rPr>
            <a:t>What, how, where, when, and with whom is the task to be accomplished</a:t>
          </a:r>
        </a:p>
      </dsp:txBody>
      <dsp:txXfrm>
        <a:off x="380953" y="2261527"/>
        <a:ext cx="1349428" cy="824162"/>
      </dsp:txXfrm>
    </dsp:sp>
    <dsp:sp modelId="{4291A92C-F506-C14E-883C-AE5349B3BFC9}">
      <dsp:nvSpPr>
        <dsp:cNvPr id="0" name=""/>
        <dsp:cNvSpPr/>
      </dsp:nvSpPr>
      <dsp:spPr>
        <a:xfrm>
          <a:off x="2193745" y="1141581"/>
          <a:ext cx="1750888" cy="875444"/>
        </a:xfrm>
        <a:prstGeom prst="roundRect">
          <a:avLst>
            <a:gd name="adj" fmla="val 10000"/>
          </a:avLst>
        </a:prstGeom>
        <a:solidFill>
          <a:schemeClr val="accent5">
            <a:hueOff val="-377774"/>
            <a:satOff val="2558"/>
            <a:lumOff val="-24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b="0" i="0" u="sng" kern="1200">
              <a:latin typeface="Avenir Light" panose="020B0402020203020204" pitchFamily="34" charset="77"/>
            </a:rPr>
            <a:t>M</a:t>
          </a:r>
          <a:r>
            <a:rPr lang="en-US" sz="2400" b="0" i="0" kern="1200">
              <a:latin typeface="Avenir Light" panose="020B0402020203020204" pitchFamily="34" charset="77"/>
            </a:rPr>
            <a:t>easurable</a:t>
          </a:r>
        </a:p>
      </dsp:txBody>
      <dsp:txXfrm>
        <a:off x="2219386" y="1167222"/>
        <a:ext cx="1699606" cy="824162"/>
      </dsp:txXfrm>
    </dsp:sp>
    <dsp:sp modelId="{04F8F559-10FB-934A-B9BC-52F63B8DF241}">
      <dsp:nvSpPr>
        <dsp:cNvPr id="0" name=""/>
        <dsp:cNvSpPr/>
      </dsp:nvSpPr>
      <dsp:spPr>
        <a:xfrm>
          <a:off x="2368834" y="2017025"/>
          <a:ext cx="175088" cy="656583"/>
        </a:xfrm>
        <a:custGeom>
          <a:avLst/>
          <a:gdLst/>
          <a:ahLst/>
          <a:cxnLst/>
          <a:rect l="0" t="0" r="0" b="0"/>
          <a:pathLst>
            <a:path>
              <a:moveTo>
                <a:pt x="0" y="0"/>
              </a:moveTo>
              <a:lnTo>
                <a:pt x="0" y="656583"/>
              </a:lnTo>
              <a:lnTo>
                <a:pt x="175088" y="65658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F222E8-CA61-B442-AFA4-8A1B5FB38CEC}">
      <dsp:nvSpPr>
        <dsp:cNvPr id="0" name=""/>
        <dsp:cNvSpPr/>
      </dsp:nvSpPr>
      <dsp:spPr>
        <a:xfrm>
          <a:off x="2543922" y="2235886"/>
          <a:ext cx="1400710" cy="875444"/>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377774"/>
              <a:satOff val="2558"/>
              <a:lumOff val="-24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b="0" i="0" kern="1200">
              <a:latin typeface="Avenir Light" panose="020B0402020203020204" pitchFamily="34" charset="77"/>
            </a:rPr>
            <a:t>How much, how well, at what cost </a:t>
          </a:r>
        </a:p>
      </dsp:txBody>
      <dsp:txXfrm>
        <a:off x="2569563" y="2261527"/>
        <a:ext cx="1349428" cy="824162"/>
      </dsp:txXfrm>
    </dsp:sp>
    <dsp:sp modelId="{12201807-F795-2E42-9A75-90D0CBF31A8E}">
      <dsp:nvSpPr>
        <dsp:cNvPr id="0" name=""/>
        <dsp:cNvSpPr/>
      </dsp:nvSpPr>
      <dsp:spPr>
        <a:xfrm>
          <a:off x="4382355" y="1141581"/>
          <a:ext cx="1750888" cy="875444"/>
        </a:xfrm>
        <a:prstGeom prst="roundRect">
          <a:avLst>
            <a:gd name="adj" fmla="val 10000"/>
          </a:avLst>
        </a:prstGeom>
        <a:solidFill>
          <a:schemeClr val="accent5">
            <a:hueOff val="-755547"/>
            <a:satOff val="5116"/>
            <a:lumOff val="-49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b="0" i="0" u="sng" kern="1200">
              <a:latin typeface="Avenir Light" panose="020B0402020203020204" pitchFamily="34" charset="77"/>
            </a:rPr>
            <a:t>A</a:t>
          </a:r>
          <a:r>
            <a:rPr lang="en-US" sz="2400" b="0" i="0" kern="1200">
              <a:latin typeface="Avenir Light" panose="020B0402020203020204" pitchFamily="34" charset="77"/>
            </a:rPr>
            <a:t>chievable</a:t>
          </a:r>
        </a:p>
      </dsp:txBody>
      <dsp:txXfrm>
        <a:off x="4407996" y="1167222"/>
        <a:ext cx="1699606" cy="824162"/>
      </dsp:txXfrm>
    </dsp:sp>
    <dsp:sp modelId="{AA4CE9D8-E532-8145-8EC4-5E5764019DC2}">
      <dsp:nvSpPr>
        <dsp:cNvPr id="0" name=""/>
        <dsp:cNvSpPr/>
      </dsp:nvSpPr>
      <dsp:spPr>
        <a:xfrm>
          <a:off x="4557444" y="2017025"/>
          <a:ext cx="175088" cy="656583"/>
        </a:xfrm>
        <a:custGeom>
          <a:avLst/>
          <a:gdLst/>
          <a:ahLst/>
          <a:cxnLst/>
          <a:rect l="0" t="0" r="0" b="0"/>
          <a:pathLst>
            <a:path>
              <a:moveTo>
                <a:pt x="0" y="0"/>
              </a:moveTo>
              <a:lnTo>
                <a:pt x="0" y="656583"/>
              </a:lnTo>
              <a:lnTo>
                <a:pt x="175088" y="65658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CB005B-49A2-9247-916E-377DFEE38E3E}">
      <dsp:nvSpPr>
        <dsp:cNvPr id="0" name=""/>
        <dsp:cNvSpPr/>
      </dsp:nvSpPr>
      <dsp:spPr>
        <a:xfrm>
          <a:off x="4732533" y="2235886"/>
          <a:ext cx="1400710" cy="875444"/>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755547"/>
              <a:satOff val="5116"/>
              <a:lumOff val="-49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b="0" i="0" kern="1200">
              <a:latin typeface="Avenir Light" panose="020B0402020203020204" pitchFamily="34" charset="77"/>
            </a:rPr>
            <a:t>Challenging, yet realistic; (E</a:t>
          </a:r>
          <a:r>
            <a:rPr lang="en-US" sz="1200" b="0" i="0" kern="1200">
              <a:latin typeface="Avenir Light" panose="020B0402020203020204" pitchFamily="34" charset="77"/>
              <a:sym typeface="Wingdings" panose="05000000000000000000" pitchFamily="2" charset="2"/>
            </a:rPr>
            <a:t></a:t>
          </a:r>
          <a:r>
            <a:rPr lang="en-US" sz="1200" b="0" i="0" kern="1200">
              <a:latin typeface="Avenir Light" panose="020B0402020203020204" pitchFamily="34" charset="77"/>
            </a:rPr>
            <a:t>P)</a:t>
          </a:r>
        </a:p>
      </dsp:txBody>
      <dsp:txXfrm>
        <a:off x="4758174" y="2261527"/>
        <a:ext cx="1349428" cy="824162"/>
      </dsp:txXfrm>
    </dsp:sp>
    <dsp:sp modelId="{757D8B11-FA40-AC49-8CE0-36729E9D18F2}">
      <dsp:nvSpPr>
        <dsp:cNvPr id="0" name=""/>
        <dsp:cNvSpPr/>
      </dsp:nvSpPr>
      <dsp:spPr>
        <a:xfrm>
          <a:off x="6570966" y="1141581"/>
          <a:ext cx="1750888" cy="875444"/>
        </a:xfrm>
        <a:prstGeom prst="roundRect">
          <a:avLst>
            <a:gd name="adj" fmla="val 10000"/>
          </a:avLst>
        </a:prstGeom>
        <a:solidFill>
          <a:schemeClr val="accent5">
            <a:hueOff val="-1133321"/>
            <a:satOff val="7673"/>
            <a:lumOff val="-7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b="0" i="0" u="sng" kern="1200">
              <a:latin typeface="Avenir Light" panose="020B0402020203020204" pitchFamily="34" charset="77"/>
            </a:rPr>
            <a:t>R</a:t>
          </a:r>
          <a:r>
            <a:rPr lang="en-US" sz="2400" b="0" i="0" kern="1200">
              <a:latin typeface="Avenir Light" panose="020B0402020203020204" pitchFamily="34" charset="77"/>
            </a:rPr>
            <a:t>elevant</a:t>
          </a:r>
        </a:p>
      </dsp:txBody>
      <dsp:txXfrm>
        <a:off x="6596607" y="1167222"/>
        <a:ext cx="1699606" cy="824162"/>
      </dsp:txXfrm>
    </dsp:sp>
    <dsp:sp modelId="{95736793-C20A-374A-8415-F310D56F25CD}">
      <dsp:nvSpPr>
        <dsp:cNvPr id="0" name=""/>
        <dsp:cNvSpPr/>
      </dsp:nvSpPr>
      <dsp:spPr>
        <a:xfrm>
          <a:off x="6746055" y="2017025"/>
          <a:ext cx="175088" cy="656583"/>
        </a:xfrm>
        <a:custGeom>
          <a:avLst/>
          <a:gdLst/>
          <a:ahLst/>
          <a:cxnLst/>
          <a:rect l="0" t="0" r="0" b="0"/>
          <a:pathLst>
            <a:path>
              <a:moveTo>
                <a:pt x="0" y="0"/>
              </a:moveTo>
              <a:lnTo>
                <a:pt x="0" y="656583"/>
              </a:lnTo>
              <a:lnTo>
                <a:pt x="175088" y="65658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044B15D-DB20-2347-A0BB-651B5D130E71}">
      <dsp:nvSpPr>
        <dsp:cNvPr id="0" name=""/>
        <dsp:cNvSpPr/>
      </dsp:nvSpPr>
      <dsp:spPr>
        <a:xfrm>
          <a:off x="6921144" y="2235886"/>
          <a:ext cx="1400710" cy="875444"/>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1133321"/>
              <a:satOff val="7673"/>
              <a:lumOff val="-73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b="0" i="0" kern="1200">
              <a:latin typeface="Avenir Light" panose="020B0402020203020204" pitchFamily="34" charset="77"/>
            </a:rPr>
            <a:t>Relevant to an individual’s job, and within his/her control</a:t>
          </a:r>
        </a:p>
      </dsp:txBody>
      <dsp:txXfrm>
        <a:off x="6946785" y="2261527"/>
        <a:ext cx="1349428" cy="824162"/>
      </dsp:txXfrm>
    </dsp:sp>
    <dsp:sp modelId="{FD681DAF-B3C4-EC40-B3AE-521E94A9CE04}">
      <dsp:nvSpPr>
        <dsp:cNvPr id="0" name=""/>
        <dsp:cNvSpPr/>
      </dsp:nvSpPr>
      <dsp:spPr>
        <a:xfrm>
          <a:off x="8759576" y="1141581"/>
          <a:ext cx="1750888" cy="875444"/>
        </a:xfrm>
        <a:prstGeom prst="roundRect">
          <a:avLst>
            <a:gd name="adj" fmla="val 10000"/>
          </a:avLst>
        </a:prstGeom>
        <a:solidFill>
          <a:schemeClr val="accent5">
            <a:hueOff val="-1511094"/>
            <a:satOff val="10231"/>
            <a:lumOff val="-9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b="0" i="0" u="sng" kern="1200">
              <a:latin typeface="Avenir Light" panose="020B0402020203020204" pitchFamily="34" charset="77"/>
            </a:rPr>
            <a:t>T</a:t>
          </a:r>
          <a:r>
            <a:rPr lang="en-US" sz="2400" b="0" i="0" kern="1200">
              <a:latin typeface="Avenir Light" panose="020B0402020203020204" pitchFamily="34" charset="77"/>
            </a:rPr>
            <a:t>ime-bound</a:t>
          </a:r>
        </a:p>
      </dsp:txBody>
      <dsp:txXfrm>
        <a:off x="8785217" y="1167222"/>
        <a:ext cx="1699606" cy="824162"/>
      </dsp:txXfrm>
    </dsp:sp>
    <dsp:sp modelId="{254E4E52-E94D-AD4D-95B1-1CBE7C866AFA}">
      <dsp:nvSpPr>
        <dsp:cNvPr id="0" name=""/>
        <dsp:cNvSpPr/>
      </dsp:nvSpPr>
      <dsp:spPr>
        <a:xfrm>
          <a:off x="8934665" y="2017025"/>
          <a:ext cx="175088" cy="656583"/>
        </a:xfrm>
        <a:custGeom>
          <a:avLst/>
          <a:gdLst/>
          <a:ahLst/>
          <a:cxnLst/>
          <a:rect l="0" t="0" r="0" b="0"/>
          <a:pathLst>
            <a:path>
              <a:moveTo>
                <a:pt x="0" y="0"/>
              </a:moveTo>
              <a:lnTo>
                <a:pt x="0" y="656583"/>
              </a:lnTo>
              <a:lnTo>
                <a:pt x="175088" y="656583"/>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F72961-2B04-8F49-86DE-00A3603BE01E}">
      <dsp:nvSpPr>
        <dsp:cNvPr id="0" name=""/>
        <dsp:cNvSpPr/>
      </dsp:nvSpPr>
      <dsp:spPr>
        <a:xfrm>
          <a:off x="9109754" y="2235886"/>
          <a:ext cx="1400710" cy="875444"/>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1511094"/>
              <a:satOff val="10231"/>
              <a:lumOff val="-98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b="0" i="0" kern="1200">
              <a:latin typeface="Avenir Light" panose="020B0402020203020204" pitchFamily="34" charset="77"/>
            </a:rPr>
            <a:t>Target dates for completion</a:t>
          </a:r>
        </a:p>
      </dsp:txBody>
      <dsp:txXfrm>
        <a:off x="9135395" y="2261527"/>
        <a:ext cx="1349428" cy="82416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0A8927-C8EE-554B-94C0-64E59D189AD9}">
      <dsp:nvSpPr>
        <dsp:cNvPr id="0" name=""/>
        <dsp:cNvSpPr/>
      </dsp:nvSpPr>
      <dsp:spPr>
        <a:xfrm>
          <a:off x="0" y="0"/>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5D0D9EE-3CB7-EF42-AC61-75E00891342E}">
      <dsp:nvSpPr>
        <dsp:cNvPr id="0" name=""/>
        <dsp:cNvSpPr/>
      </dsp:nvSpPr>
      <dsp:spPr>
        <a:xfrm>
          <a:off x="0" y="0"/>
          <a:ext cx="6900512" cy="2768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0" i="0" kern="1200" dirty="0">
              <a:latin typeface="Avenir Light" panose="020B0402020203020204" pitchFamily="34" charset="77"/>
            </a:rPr>
            <a:t>A retail company sells a variety of products, both in physical stores and online. Employees interact with customers during sales, returns, and inquiries. Customer satisfaction is crucial to the company reaching its goals, and employees play a crucial role in ensuring customer satisfaction. </a:t>
          </a:r>
        </a:p>
      </dsp:txBody>
      <dsp:txXfrm>
        <a:off x="0" y="0"/>
        <a:ext cx="6900512" cy="2768070"/>
      </dsp:txXfrm>
    </dsp:sp>
    <dsp:sp modelId="{898E1F07-A3A5-7947-AB08-70F9E553DA8F}">
      <dsp:nvSpPr>
        <dsp:cNvPr id="0" name=""/>
        <dsp:cNvSpPr/>
      </dsp:nvSpPr>
      <dsp:spPr>
        <a:xfrm>
          <a:off x="0" y="2768070"/>
          <a:ext cx="6900512"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7F9E04-0BAB-9548-AF50-943FD1B14B8A}">
      <dsp:nvSpPr>
        <dsp:cNvPr id="0" name=""/>
        <dsp:cNvSpPr/>
      </dsp:nvSpPr>
      <dsp:spPr>
        <a:xfrm>
          <a:off x="0" y="2768070"/>
          <a:ext cx="6900512" cy="2768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0" i="0" kern="1200" dirty="0">
              <a:latin typeface="Avenir Light" panose="020B0402020203020204" pitchFamily="34" charset="77"/>
            </a:rPr>
            <a:t>How should we measure “customer satisfaction?”</a:t>
          </a:r>
        </a:p>
      </dsp:txBody>
      <dsp:txXfrm>
        <a:off x="0" y="2768070"/>
        <a:ext cx="6900512" cy="276807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132DCD-7462-44AC-93FC-CDC656796C3F}">
      <dsp:nvSpPr>
        <dsp:cNvPr id="0" name=""/>
        <dsp:cNvSpPr/>
      </dsp:nvSpPr>
      <dsp:spPr>
        <a:xfrm>
          <a:off x="-497191" y="270673"/>
          <a:ext cx="10515600" cy="1270897"/>
        </a:xfrm>
        <a:prstGeom prst="roundRect">
          <a:avLst>
            <a:gd name="adj" fmla="val 10000"/>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69706E8-8DE2-4549-8713-67B04021157F}">
      <dsp:nvSpPr>
        <dsp:cNvPr id="0" name=""/>
        <dsp:cNvSpPr/>
      </dsp:nvSpPr>
      <dsp:spPr>
        <a:xfrm>
          <a:off x="-112745" y="556624"/>
          <a:ext cx="698993" cy="698993"/>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711B4C5-141D-467D-8133-ED2D39742B02}">
      <dsp:nvSpPr>
        <dsp:cNvPr id="0" name=""/>
        <dsp:cNvSpPr/>
      </dsp:nvSpPr>
      <dsp:spPr>
        <a:xfrm>
          <a:off x="970694" y="270673"/>
          <a:ext cx="4732020" cy="12708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4503" tIns="134503" rIns="134503" bIns="134503" numCol="1" spcCol="1270" anchor="ctr" anchorCtr="0">
          <a:noAutofit/>
        </a:bodyPr>
        <a:lstStyle/>
        <a:p>
          <a:pPr marL="0" lvl="0" indent="0" algn="l" defTabSz="800100">
            <a:lnSpc>
              <a:spcPct val="90000"/>
            </a:lnSpc>
            <a:spcBef>
              <a:spcPct val="0"/>
            </a:spcBef>
            <a:spcAft>
              <a:spcPct val="35000"/>
            </a:spcAft>
            <a:buNone/>
          </a:pPr>
          <a:r>
            <a:rPr lang="en-US" sz="1800" b="0" i="0" kern="1200" dirty="0">
              <a:latin typeface="Avenir Light" panose="020B0402020203020204" pitchFamily="34" charset="77"/>
            </a:rPr>
            <a:t>The positives:</a:t>
          </a:r>
        </a:p>
      </dsp:txBody>
      <dsp:txXfrm>
        <a:off x="970694" y="270673"/>
        <a:ext cx="4732020" cy="1270897"/>
      </dsp:txXfrm>
    </dsp:sp>
    <dsp:sp modelId="{C7BA2BEB-FFE0-4F6E-8771-6DD8D8C8179F}">
      <dsp:nvSpPr>
        <dsp:cNvPr id="0" name=""/>
        <dsp:cNvSpPr/>
      </dsp:nvSpPr>
      <dsp:spPr>
        <a:xfrm>
          <a:off x="3795562" y="376627"/>
          <a:ext cx="5859099" cy="12708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4503" tIns="134503" rIns="134503" bIns="134503" numCol="1" spcCol="1270" anchor="ctr" anchorCtr="0">
          <a:noAutofit/>
        </a:bodyPr>
        <a:lstStyle/>
        <a:p>
          <a:pPr marL="0" lvl="0" indent="0" algn="l" defTabSz="711200">
            <a:lnSpc>
              <a:spcPct val="90000"/>
            </a:lnSpc>
            <a:spcBef>
              <a:spcPct val="0"/>
            </a:spcBef>
            <a:spcAft>
              <a:spcPct val="35000"/>
            </a:spcAft>
            <a:buNone/>
          </a:pPr>
          <a:r>
            <a:rPr lang="en-US" sz="1600" b="0" i="0" kern="1200" dirty="0">
              <a:latin typeface="Avenir Light" panose="020B0402020203020204" pitchFamily="34" charset="77"/>
            </a:rPr>
            <a:t>Goal setting is one of the most validated and useful theories in management</a:t>
          </a:r>
        </a:p>
      </dsp:txBody>
      <dsp:txXfrm>
        <a:off x="3795562" y="376627"/>
        <a:ext cx="5859099" cy="1270897"/>
      </dsp:txXfrm>
    </dsp:sp>
    <dsp:sp modelId="{930C4FB5-B0A1-4BFB-8BC1-6AC18AF5FFC5}">
      <dsp:nvSpPr>
        <dsp:cNvPr id="0" name=""/>
        <dsp:cNvSpPr/>
      </dsp:nvSpPr>
      <dsp:spPr>
        <a:xfrm>
          <a:off x="-497191" y="2285318"/>
          <a:ext cx="10515600" cy="1270897"/>
        </a:xfrm>
        <a:prstGeom prst="roundRect">
          <a:avLst>
            <a:gd name="adj" fmla="val 10000"/>
          </a:avLst>
        </a:prstGeom>
        <a:solidFill>
          <a:schemeClr val="accent1">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388FB7D-6BD0-4AC8-932C-2CF4F675527A}">
      <dsp:nvSpPr>
        <dsp:cNvPr id="0" name=""/>
        <dsp:cNvSpPr/>
      </dsp:nvSpPr>
      <dsp:spPr>
        <a:xfrm>
          <a:off x="-112745" y="2571269"/>
          <a:ext cx="698993" cy="69899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F257172-C60E-43C1-9CB6-E051165F7B8B}">
      <dsp:nvSpPr>
        <dsp:cNvPr id="0" name=""/>
        <dsp:cNvSpPr/>
      </dsp:nvSpPr>
      <dsp:spPr>
        <a:xfrm>
          <a:off x="970694" y="2285318"/>
          <a:ext cx="4732020" cy="12708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4503" tIns="134503" rIns="134503" bIns="134503" numCol="1" spcCol="1270" anchor="ctr" anchorCtr="0">
          <a:noAutofit/>
        </a:bodyPr>
        <a:lstStyle/>
        <a:p>
          <a:pPr marL="0" lvl="0" indent="0" algn="l" defTabSz="800100">
            <a:lnSpc>
              <a:spcPct val="90000"/>
            </a:lnSpc>
            <a:spcBef>
              <a:spcPct val="0"/>
            </a:spcBef>
            <a:spcAft>
              <a:spcPct val="35000"/>
            </a:spcAft>
            <a:buNone/>
          </a:pPr>
          <a:r>
            <a:rPr lang="en-US" sz="1800" b="0" i="0" kern="1200" dirty="0">
              <a:latin typeface="Avenir Light" panose="020B0402020203020204" pitchFamily="34" charset="77"/>
            </a:rPr>
            <a:t>Some notes of caution:</a:t>
          </a:r>
        </a:p>
      </dsp:txBody>
      <dsp:txXfrm>
        <a:off x="970694" y="2285318"/>
        <a:ext cx="4732020" cy="1270897"/>
      </dsp:txXfrm>
    </dsp:sp>
    <dsp:sp modelId="{B43B20C7-4228-4EB7-B8A8-13FF4B8DA287}">
      <dsp:nvSpPr>
        <dsp:cNvPr id="0" name=""/>
        <dsp:cNvSpPr/>
      </dsp:nvSpPr>
      <dsp:spPr>
        <a:xfrm>
          <a:off x="3773761" y="1849699"/>
          <a:ext cx="6307330" cy="21229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4503" tIns="134503" rIns="134503" bIns="134503" numCol="1" spcCol="1270" anchor="ctr" anchorCtr="0">
          <a:noAutofit/>
        </a:bodyPr>
        <a:lstStyle/>
        <a:p>
          <a:pPr marL="0" lvl="0" indent="0" algn="l" defTabSz="711200">
            <a:lnSpc>
              <a:spcPct val="90000"/>
            </a:lnSpc>
            <a:spcBef>
              <a:spcPct val="0"/>
            </a:spcBef>
            <a:spcAft>
              <a:spcPct val="35000"/>
            </a:spcAft>
            <a:buNone/>
          </a:pPr>
          <a:r>
            <a:rPr lang="en-US" sz="1600" b="0" i="0" kern="1200" dirty="0">
              <a:latin typeface="Avenir Light" panose="020B0402020203020204" pitchFamily="34" charset="77"/>
            </a:rPr>
            <a:t>Goal setting may make employees focus too much on measurable performance indicators and ignore aspects of performance that are more difficult to measure</a:t>
          </a:r>
        </a:p>
        <a:p>
          <a:pPr marL="0" lvl="0" indent="0" algn="l" defTabSz="711200">
            <a:lnSpc>
              <a:spcPct val="90000"/>
            </a:lnSpc>
            <a:spcBef>
              <a:spcPct val="0"/>
            </a:spcBef>
            <a:spcAft>
              <a:spcPct val="35000"/>
            </a:spcAft>
            <a:buNone/>
          </a:pPr>
          <a:r>
            <a:rPr lang="en-US" sz="1600" b="0" i="0" kern="1200" dirty="0">
              <a:latin typeface="Avenir Light" panose="020B0402020203020204" pitchFamily="34" charset="77"/>
            </a:rPr>
            <a:t>Be careful with tying goals to financial rewards</a:t>
          </a:r>
        </a:p>
      </dsp:txBody>
      <dsp:txXfrm>
        <a:off x="3773761" y="1849699"/>
        <a:ext cx="6307330" cy="212294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AD568C-9807-324D-B5E0-B4881846BB6F}">
      <dsp:nvSpPr>
        <dsp:cNvPr id="0" name=""/>
        <dsp:cNvSpPr/>
      </dsp:nvSpPr>
      <dsp:spPr>
        <a:xfrm>
          <a:off x="1190403" y="342687"/>
          <a:ext cx="4650358" cy="4650358"/>
        </a:xfrm>
        <a:prstGeom prst="pie">
          <a:avLst>
            <a:gd name="adj1" fmla="val 16200000"/>
            <a:gd name="adj2" fmla="val 2052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baseline="0" dirty="0">
              <a:latin typeface="Avenir Light" panose="020B0402020203020204" pitchFamily="34" charset="77"/>
            </a:rPr>
            <a:t>Fit with strategy</a:t>
          </a:r>
          <a:endParaRPr lang="en-US" sz="1800" b="0" i="0" kern="1200" dirty="0">
            <a:latin typeface="Avenir Light" panose="020B0402020203020204" pitchFamily="34" charset="77"/>
          </a:endParaRPr>
        </a:p>
      </dsp:txBody>
      <dsp:txXfrm>
        <a:off x="3616340" y="1124390"/>
        <a:ext cx="1494758" cy="996505"/>
      </dsp:txXfrm>
    </dsp:sp>
    <dsp:sp modelId="{86BF7B4C-0538-F842-A1D9-A2BD5007A1E6}">
      <dsp:nvSpPr>
        <dsp:cNvPr id="0" name=""/>
        <dsp:cNvSpPr/>
      </dsp:nvSpPr>
      <dsp:spPr>
        <a:xfrm>
          <a:off x="1230263" y="466696"/>
          <a:ext cx="4650358" cy="4650358"/>
        </a:xfrm>
        <a:prstGeom prst="pie">
          <a:avLst>
            <a:gd name="adj1" fmla="val 20520000"/>
            <a:gd name="adj2" fmla="val 324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baseline="0">
              <a:latin typeface="Avenir Light" panose="020B0402020203020204" pitchFamily="34" charset="77"/>
            </a:rPr>
            <a:t>Validity</a:t>
          </a:r>
          <a:endParaRPr lang="en-US" sz="1800" b="0" i="0" kern="1200">
            <a:latin typeface="Avenir Light" panose="020B0402020203020204" pitchFamily="34" charset="77"/>
          </a:endParaRPr>
        </a:p>
      </dsp:txBody>
      <dsp:txXfrm>
        <a:off x="4225315" y="2591467"/>
        <a:ext cx="1384035" cy="1107228"/>
      </dsp:txXfrm>
    </dsp:sp>
    <dsp:sp modelId="{E4C4E89C-D82E-284A-B57B-90F7C94C433C}">
      <dsp:nvSpPr>
        <dsp:cNvPr id="0" name=""/>
        <dsp:cNvSpPr/>
      </dsp:nvSpPr>
      <dsp:spPr>
        <a:xfrm>
          <a:off x="1125076" y="543095"/>
          <a:ext cx="4650358" cy="4650358"/>
        </a:xfrm>
        <a:prstGeom prst="pie">
          <a:avLst>
            <a:gd name="adj1" fmla="val 3240000"/>
            <a:gd name="adj2" fmla="val 756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baseline="0">
              <a:latin typeface="Avenir Light" panose="020B0402020203020204" pitchFamily="34" charset="77"/>
            </a:rPr>
            <a:t>Reliability</a:t>
          </a:r>
          <a:endParaRPr lang="en-US" sz="1800" b="0" i="0" kern="1200">
            <a:latin typeface="Avenir Light" panose="020B0402020203020204" pitchFamily="34" charset="77"/>
          </a:endParaRPr>
        </a:p>
      </dsp:txBody>
      <dsp:txXfrm>
        <a:off x="2785919" y="3809418"/>
        <a:ext cx="1328673" cy="1217951"/>
      </dsp:txXfrm>
    </dsp:sp>
    <dsp:sp modelId="{15E5DE0A-99A9-8949-B8CE-09B872B54638}">
      <dsp:nvSpPr>
        <dsp:cNvPr id="0" name=""/>
        <dsp:cNvSpPr/>
      </dsp:nvSpPr>
      <dsp:spPr>
        <a:xfrm>
          <a:off x="1019890" y="466696"/>
          <a:ext cx="4650358" cy="4650358"/>
        </a:xfrm>
        <a:prstGeom prst="pie">
          <a:avLst>
            <a:gd name="adj1" fmla="val 7560000"/>
            <a:gd name="adj2" fmla="val 11880000"/>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baseline="0">
              <a:latin typeface="Avenir Light" panose="020B0402020203020204" pitchFamily="34" charset="77"/>
            </a:rPr>
            <a:t>Acceptability</a:t>
          </a:r>
          <a:endParaRPr lang="en-US" sz="1800" b="0" i="0" kern="1200">
            <a:latin typeface="Avenir Light" panose="020B0402020203020204" pitchFamily="34" charset="77"/>
          </a:endParaRPr>
        </a:p>
      </dsp:txBody>
      <dsp:txXfrm>
        <a:off x="1291161" y="2591467"/>
        <a:ext cx="1384035" cy="1107228"/>
      </dsp:txXfrm>
    </dsp:sp>
    <dsp:sp modelId="{F91345BF-031B-4449-A66A-B79CF828F799}">
      <dsp:nvSpPr>
        <dsp:cNvPr id="0" name=""/>
        <dsp:cNvSpPr/>
      </dsp:nvSpPr>
      <dsp:spPr>
        <a:xfrm>
          <a:off x="1059750" y="342687"/>
          <a:ext cx="4650358" cy="4650358"/>
        </a:xfrm>
        <a:prstGeom prst="pie">
          <a:avLst>
            <a:gd name="adj1" fmla="val 11880000"/>
            <a:gd name="adj2" fmla="val 16200000"/>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i="0" kern="1200" baseline="0">
              <a:latin typeface="Avenir Light" panose="020B0402020203020204" pitchFamily="34" charset="77"/>
            </a:rPr>
            <a:t>Specific feedback</a:t>
          </a:r>
          <a:endParaRPr lang="en-US" sz="1800" b="0" i="0" kern="1200">
            <a:latin typeface="Avenir Light" panose="020B0402020203020204" pitchFamily="34" charset="77"/>
          </a:endParaRPr>
        </a:p>
      </dsp:txBody>
      <dsp:txXfrm>
        <a:off x="1789413" y="1124390"/>
        <a:ext cx="1494758" cy="996505"/>
      </dsp:txXfrm>
    </dsp:sp>
    <dsp:sp modelId="{17D1A0E1-9B92-4949-85FD-0BA1C9AE8431}">
      <dsp:nvSpPr>
        <dsp:cNvPr id="0" name=""/>
        <dsp:cNvSpPr/>
      </dsp:nvSpPr>
      <dsp:spPr>
        <a:xfrm>
          <a:off x="902304" y="54807"/>
          <a:ext cx="5226117" cy="5226117"/>
        </a:xfrm>
        <a:prstGeom prst="circularArrow">
          <a:avLst>
            <a:gd name="adj1" fmla="val 5085"/>
            <a:gd name="adj2" fmla="val 327528"/>
            <a:gd name="adj3" fmla="val 20192361"/>
            <a:gd name="adj4" fmla="val 16200324"/>
            <a:gd name="adj5" fmla="val 5932"/>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C87B1A9A-24B8-5A48-B646-7B4B2197D80E}">
      <dsp:nvSpPr>
        <dsp:cNvPr id="0" name=""/>
        <dsp:cNvSpPr/>
      </dsp:nvSpPr>
      <dsp:spPr>
        <a:xfrm>
          <a:off x="942705" y="178776"/>
          <a:ext cx="5226117" cy="5226117"/>
        </a:xfrm>
        <a:prstGeom prst="circularArrow">
          <a:avLst>
            <a:gd name="adj1" fmla="val 5085"/>
            <a:gd name="adj2" fmla="val 327528"/>
            <a:gd name="adj3" fmla="val 2912753"/>
            <a:gd name="adj4" fmla="val 20519953"/>
            <a:gd name="adj5" fmla="val 5932"/>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BDCF65EE-2C1D-534F-9F94-48A84A0E3DC5}">
      <dsp:nvSpPr>
        <dsp:cNvPr id="0" name=""/>
        <dsp:cNvSpPr/>
      </dsp:nvSpPr>
      <dsp:spPr>
        <a:xfrm>
          <a:off x="837197" y="255408"/>
          <a:ext cx="5226117" cy="5226117"/>
        </a:xfrm>
        <a:prstGeom prst="circularArrow">
          <a:avLst>
            <a:gd name="adj1" fmla="val 5085"/>
            <a:gd name="adj2" fmla="val 327528"/>
            <a:gd name="adj3" fmla="val 7232777"/>
            <a:gd name="adj4" fmla="val 3239695"/>
            <a:gd name="adj5" fmla="val 5932"/>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6EDD4474-14C1-CC4C-834A-F7D5C830639C}">
      <dsp:nvSpPr>
        <dsp:cNvPr id="0" name=""/>
        <dsp:cNvSpPr/>
      </dsp:nvSpPr>
      <dsp:spPr>
        <a:xfrm>
          <a:off x="731689" y="178776"/>
          <a:ext cx="5226117" cy="5226117"/>
        </a:xfrm>
        <a:prstGeom prst="circularArrow">
          <a:avLst>
            <a:gd name="adj1" fmla="val 5085"/>
            <a:gd name="adj2" fmla="val 327528"/>
            <a:gd name="adj3" fmla="val 11552519"/>
            <a:gd name="adj4" fmla="val 7559718"/>
            <a:gd name="adj5" fmla="val 5932"/>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555A2A96-0B2E-FF4C-9F7C-9CA395C5AB81}">
      <dsp:nvSpPr>
        <dsp:cNvPr id="0" name=""/>
        <dsp:cNvSpPr/>
      </dsp:nvSpPr>
      <dsp:spPr>
        <a:xfrm>
          <a:off x="772089" y="54807"/>
          <a:ext cx="5226117" cy="5226117"/>
        </a:xfrm>
        <a:prstGeom prst="circularArrow">
          <a:avLst>
            <a:gd name="adj1" fmla="val 5085"/>
            <a:gd name="adj2" fmla="val 327528"/>
            <a:gd name="adj3" fmla="val 15872148"/>
            <a:gd name="adj4" fmla="val 11880111"/>
            <a:gd name="adj5" fmla="val 5932"/>
          </a:avLst>
        </a:prstGeom>
        <a:solidFill>
          <a:schemeClr val="accent6">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86BCD1-3938-9D43-BC96-367B4C8A9C28}">
      <dsp:nvSpPr>
        <dsp:cNvPr id="0" name=""/>
        <dsp:cNvSpPr/>
      </dsp:nvSpPr>
      <dsp:spPr>
        <a:xfrm>
          <a:off x="0" y="45881"/>
          <a:ext cx="10515600" cy="921374"/>
        </a:xfrm>
        <a:prstGeom prst="roundRect">
          <a:avLst/>
        </a:prstGeom>
        <a:solidFill>
          <a:schemeClr val="accent4">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b="0" i="0" kern="1200" baseline="0">
              <a:latin typeface="Avenir Light" panose="020B0402020203020204" pitchFamily="34" charset="77"/>
            </a:rPr>
            <a:t>Graphic rating scale</a:t>
          </a:r>
          <a:endParaRPr lang="en-US" sz="3500" b="0" i="0" kern="1200">
            <a:latin typeface="Avenir Light" panose="020B0402020203020204" pitchFamily="34" charset="77"/>
          </a:endParaRPr>
        </a:p>
      </dsp:txBody>
      <dsp:txXfrm>
        <a:off x="44978" y="90859"/>
        <a:ext cx="10425644" cy="831418"/>
      </dsp:txXfrm>
    </dsp:sp>
    <dsp:sp modelId="{0E755E16-B19F-444B-85F2-02D6175118BA}">
      <dsp:nvSpPr>
        <dsp:cNvPr id="0" name=""/>
        <dsp:cNvSpPr/>
      </dsp:nvSpPr>
      <dsp:spPr>
        <a:xfrm>
          <a:off x="0" y="967256"/>
          <a:ext cx="10515600" cy="13765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4450" rIns="248920" bIns="44450" numCol="1" spcCol="1270" anchor="t" anchorCtr="0">
          <a:noAutofit/>
        </a:bodyPr>
        <a:lstStyle/>
        <a:p>
          <a:pPr marL="228600" lvl="1" indent="-228600" algn="l" defTabSz="1200150">
            <a:lnSpc>
              <a:spcPct val="90000"/>
            </a:lnSpc>
            <a:spcBef>
              <a:spcPct val="0"/>
            </a:spcBef>
            <a:spcAft>
              <a:spcPct val="20000"/>
            </a:spcAft>
            <a:buChar char="•"/>
          </a:pPr>
          <a:r>
            <a:rPr lang="en-US" sz="2700" b="0" i="0" kern="1200" baseline="0" dirty="0">
              <a:latin typeface="Avenir Light" panose="020B0402020203020204" pitchFamily="34" charset="77"/>
            </a:rPr>
            <a:t>Lists traits and provides a rating scale for each trait; the employer uses the scale to indicate the extent to which an employee displays each trait</a:t>
          </a:r>
          <a:endParaRPr lang="en-US" sz="2700" b="0" i="0" kern="1200" dirty="0">
            <a:latin typeface="Avenir Light" panose="020B0402020203020204" pitchFamily="34" charset="77"/>
          </a:endParaRPr>
        </a:p>
      </dsp:txBody>
      <dsp:txXfrm>
        <a:off x="0" y="967256"/>
        <a:ext cx="10515600" cy="1376550"/>
      </dsp:txXfrm>
    </dsp:sp>
    <dsp:sp modelId="{A7F79750-6861-2B41-8576-CE53384B0D6D}">
      <dsp:nvSpPr>
        <dsp:cNvPr id="0" name=""/>
        <dsp:cNvSpPr/>
      </dsp:nvSpPr>
      <dsp:spPr>
        <a:xfrm>
          <a:off x="0" y="2343806"/>
          <a:ext cx="10515600" cy="921374"/>
        </a:xfrm>
        <a:prstGeom prst="roundRect">
          <a:avLst/>
        </a:prstGeom>
        <a:solidFill>
          <a:schemeClr val="accent4">
            <a:shade val="80000"/>
            <a:hueOff val="611104"/>
            <a:satOff val="-23989"/>
            <a:lumOff val="3222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b="0" i="0" kern="1200" baseline="0">
              <a:latin typeface="Avenir Light" panose="020B0402020203020204" pitchFamily="34" charset="77"/>
            </a:rPr>
            <a:t>Mixed-standard scale</a:t>
          </a:r>
          <a:endParaRPr lang="en-US" sz="3500" b="0" i="0" kern="1200">
            <a:latin typeface="Avenir Light" panose="020B0402020203020204" pitchFamily="34" charset="77"/>
          </a:endParaRPr>
        </a:p>
      </dsp:txBody>
      <dsp:txXfrm>
        <a:off x="44978" y="2388784"/>
        <a:ext cx="10425644" cy="831418"/>
      </dsp:txXfrm>
    </dsp:sp>
    <dsp:sp modelId="{808949AC-7E95-CF41-90BC-FD035644D84F}">
      <dsp:nvSpPr>
        <dsp:cNvPr id="0" name=""/>
        <dsp:cNvSpPr/>
      </dsp:nvSpPr>
      <dsp:spPr>
        <a:xfrm>
          <a:off x="0" y="3265180"/>
          <a:ext cx="10515600" cy="9418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4450" rIns="248920" bIns="44450" numCol="1" spcCol="1270" anchor="t" anchorCtr="0">
          <a:noAutofit/>
        </a:bodyPr>
        <a:lstStyle/>
        <a:p>
          <a:pPr marL="228600" lvl="1" indent="-228600" algn="l" defTabSz="1200150">
            <a:lnSpc>
              <a:spcPct val="90000"/>
            </a:lnSpc>
            <a:spcBef>
              <a:spcPct val="0"/>
            </a:spcBef>
            <a:spcAft>
              <a:spcPct val="20000"/>
            </a:spcAft>
            <a:buChar char="•"/>
          </a:pPr>
          <a:r>
            <a:rPr lang="en-US" sz="2700" b="0" i="0" kern="1200" baseline="0" dirty="0">
              <a:latin typeface="Avenir Light" panose="020B0402020203020204" pitchFamily="34" charset="77"/>
            </a:rPr>
            <a:t>Uses several statements describing each trait to produce a final score for that trait</a:t>
          </a:r>
          <a:endParaRPr lang="en-US" sz="2700" b="0" i="0" kern="1200" dirty="0">
            <a:latin typeface="Avenir Light" panose="020B0402020203020204" pitchFamily="34" charset="77"/>
          </a:endParaRPr>
        </a:p>
      </dsp:txBody>
      <dsp:txXfrm>
        <a:off x="0" y="3265180"/>
        <a:ext cx="10515600" cy="94185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A8F945-A410-474E-A337-8FD682A5D1E6}">
      <dsp:nvSpPr>
        <dsp:cNvPr id="0" name=""/>
        <dsp:cNvSpPr/>
      </dsp:nvSpPr>
      <dsp:spPr>
        <a:xfrm>
          <a:off x="0" y="263231"/>
          <a:ext cx="10515600" cy="921374"/>
        </a:xfrm>
        <a:prstGeom prst="roundRect">
          <a:avLst/>
        </a:prstGeom>
        <a:solidFill>
          <a:schemeClr val="accent2">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b="0" i="0" u="sng" kern="1200" baseline="0">
              <a:latin typeface="Avenir Light" panose="020B0402020203020204" pitchFamily="34" charset="77"/>
            </a:rPr>
            <a:t>Critical-incident method</a:t>
          </a:r>
          <a:endParaRPr lang="en-US" sz="3500" b="0" i="0" kern="1200">
            <a:latin typeface="Avenir Light" panose="020B0402020203020204" pitchFamily="34" charset="77"/>
          </a:endParaRPr>
        </a:p>
      </dsp:txBody>
      <dsp:txXfrm>
        <a:off x="44978" y="308209"/>
        <a:ext cx="10425644" cy="831418"/>
      </dsp:txXfrm>
    </dsp:sp>
    <dsp:sp modelId="{9F94F33D-DB88-E143-B3C5-85DF3452655C}">
      <dsp:nvSpPr>
        <dsp:cNvPr id="0" name=""/>
        <dsp:cNvSpPr/>
      </dsp:nvSpPr>
      <dsp:spPr>
        <a:xfrm>
          <a:off x="0" y="1184605"/>
          <a:ext cx="10515600" cy="9418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4450" rIns="248920" bIns="44450" numCol="1" spcCol="1270" anchor="t" anchorCtr="0">
          <a:noAutofit/>
        </a:bodyPr>
        <a:lstStyle/>
        <a:p>
          <a:pPr marL="228600" lvl="1" indent="-228600" algn="l" defTabSz="1200150">
            <a:lnSpc>
              <a:spcPct val="90000"/>
            </a:lnSpc>
            <a:spcBef>
              <a:spcPct val="0"/>
            </a:spcBef>
            <a:spcAft>
              <a:spcPct val="20000"/>
            </a:spcAft>
            <a:buChar char="•"/>
          </a:pPr>
          <a:r>
            <a:rPr lang="en-US" sz="2700" b="0" i="0" kern="1200" baseline="0" dirty="0">
              <a:latin typeface="Avenir Light" panose="020B0402020203020204" pitchFamily="34" charset="77"/>
            </a:rPr>
            <a:t>Based on managers’ records of specific examples of the employee acting in ways that are either effective or ineffective</a:t>
          </a:r>
          <a:endParaRPr lang="en-US" sz="2700" b="0" i="0" kern="1200" dirty="0">
            <a:latin typeface="Avenir Light" panose="020B0402020203020204" pitchFamily="34" charset="77"/>
          </a:endParaRPr>
        </a:p>
      </dsp:txBody>
      <dsp:txXfrm>
        <a:off x="0" y="1184605"/>
        <a:ext cx="10515600" cy="941850"/>
      </dsp:txXfrm>
    </dsp:sp>
    <dsp:sp modelId="{5195DF38-6483-0847-9DC8-1EE8AF1B86A9}">
      <dsp:nvSpPr>
        <dsp:cNvPr id="0" name=""/>
        <dsp:cNvSpPr/>
      </dsp:nvSpPr>
      <dsp:spPr>
        <a:xfrm>
          <a:off x="0" y="2126456"/>
          <a:ext cx="10515600" cy="921374"/>
        </a:xfrm>
        <a:prstGeom prst="roundRect">
          <a:avLst/>
        </a:prstGeom>
        <a:solidFill>
          <a:schemeClr val="accent2">
            <a:shade val="80000"/>
            <a:hueOff val="-394663"/>
            <a:satOff val="-5436"/>
            <a:lumOff val="2833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b="0" i="0" u="sng" kern="1200" baseline="0" dirty="0">
              <a:latin typeface="Avenir Light" panose="020B0402020203020204" pitchFamily="34" charset="77"/>
            </a:rPr>
            <a:t>Behaviorally-anchored rating scale (BARS)</a:t>
          </a:r>
          <a:endParaRPr lang="en-US" sz="3500" b="0" i="0" kern="1200" dirty="0">
            <a:latin typeface="Avenir Light" panose="020B0402020203020204" pitchFamily="34" charset="77"/>
          </a:endParaRPr>
        </a:p>
      </dsp:txBody>
      <dsp:txXfrm>
        <a:off x="44978" y="2171434"/>
        <a:ext cx="10425644" cy="831418"/>
      </dsp:txXfrm>
    </dsp:sp>
    <dsp:sp modelId="{1EADAC44-AAC0-9348-A35B-E570AC26C21F}">
      <dsp:nvSpPr>
        <dsp:cNvPr id="0" name=""/>
        <dsp:cNvSpPr/>
      </dsp:nvSpPr>
      <dsp:spPr>
        <a:xfrm>
          <a:off x="0" y="3047831"/>
          <a:ext cx="10515600" cy="9418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4450" rIns="248920" bIns="44450" numCol="1" spcCol="1270" anchor="t" anchorCtr="0">
          <a:noAutofit/>
        </a:bodyPr>
        <a:lstStyle/>
        <a:p>
          <a:pPr marL="228600" lvl="1" indent="-228600" algn="l" defTabSz="1200150">
            <a:lnSpc>
              <a:spcPct val="90000"/>
            </a:lnSpc>
            <a:spcBef>
              <a:spcPct val="0"/>
            </a:spcBef>
            <a:spcAft>
              <a:spcPct val="20000"/>
            </a:spcAft>
            <a:buChar char="•"/>
          </a:pPr>
          <a:r>
            <a:rPr lang="en-US" sz="2700" b="0" i="0" kern="1200" baseline="0" dirty="0">
              <a:latin typeface="Avenir Light" panose="020B0402020203020204" pitchFamily="34" charset="77"/>
            </a:rPr>
            <a:t>Rates behavior in terms of a scale showing specific statements of behavior that describe different levels of performance</a:t>
          </a:r>
          <a:endParaRPr lang="en-US" sz="2700" b="0" i="0" kern="1200" dirty="0">
            <a:latin typeface="Avenir Light" panose="020B0402020203020204" pitchFamily="34" charset="77"/>
          </a:endParaRPr>
        </a:p>
      </dsp:txBody>
      <dsp:txXfrm>
        <a:off x="0" y="3047831"/>
        <a:ext cx="10515600" cy="94185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1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1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17.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7.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jpeg>
</file>

<file path=ppt/media/image17.jpeg>
</file>

<file path=ppt/media/image18.jpg>
</file>

<file path=ppt/media/image19.jpg>
</file>

<file path=ppt/media/image2.jpeg>
</file>

<file path=ppt/media/image3.jp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5A9393-DF31-5C4A-BE54-01A299DBBADA}" type="datetimeFigureOut">
              <a:rPr lang="en-US" smtClean="0"/>
              <a:t>8/7/25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D9994F-C095-EB4A-803F-2508FA325FFC}" type="slidenum">
              <a:rPr lang="en-US" smtClean="0"/>
              <a:t>‹#›</a:t>
            </a:fld>
            <a:endParaRPr lang="en-US"/>
          </a:p>
        </p:txBody>
      </p:sp>
    </p:spTree>
    <p:extLst>
      <p:ext uri="{BB962C8B-B14F-4D97-AF65-F5344CB8AC3E}">
        <p14:creationId xmlns:p14="http://schemas.microsoft.com/office/powerpoint/2010/main" val="15461176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2</a:t>
            </a:fld>
            <a:endParaRPr lang="en-US"/>
          </a:p>
        </p:txBody>
      </p:sp>
    </p:spTree>
    <p:extLst>
      <p:ext uri="{BB962C8B-B14F-4D97-AF65-F5344CB8AC3E}">
        <p14:creationId xmlns:p14="http://schemas.microsoft.com/office/powerpoint/2010/main" val="13137156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16</a:t>
            </a:fld>
            <a:endParaRPr lang="en-US"/>
          </a:p>
        </p:txBody>
      </p:sp>
    </p:spTree>
    <p:extLst>
      <p:ext uri="{BB962C8B-B14F-4D97-AF65-F5344CB8AC3E}">
        <p14:creationId xmlns:p14="http://schemas.microsoft.com/office/powerpoint/2010/main" val="17761786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17</a:t>
            </a:fld>
            <a:endParaRPr lang="en-US"/>
          </a:p>
        </p:txBody>
      </p:sp>
    </p:spTree>
    <p:extLst>
      <p:ext uri="{BB962C8B-B14F-4D97-AF65-F5344CB8AC3E}">
        <p14:creationId xmlns:p14="http://schemas.microsoft.com/office/powerpoint/2010/main" val="1232038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20</a:t>
            </a:fld>
            <a:endParaRPr lang="en-US"/>
          </a:p>
        </p:txBody>
      </p:sp>
    </p:spTree>
    <p:extLst>
      <p:ext uri="{BB962C8B-B14F-4D97-AF65-F5344CB8AC3E}">
        <p14:creationId xmlns:p14="http://schemas.microsoft.com/office/powerpoint/2010/main" val="23243366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24</a:t>
            </a:fld>
            <a:endParaRPr lang="en-US"/>
          </a:p>
        </p:txBody>
      </p:sp>
    </p:spTree>
    <p:extLst>
      <p:ext uri="{BB962C8B-B14F-4D97-AF65-F5344CB8AC3E}">
        <p14:creationId xmlns:p14="http://schemas.microsoft.com/office/powerpoint/2010/main" val="530634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26</a:t>
            </a:fld>
            <a:endParaRPr lang="en-US"/>
          </a:p>
        </p:txBody>
      </p:sp>
    </p:spTree>
    <p:extLst>
      <p:ext uri="{BB962C8B-B14F-4D97-AF65-F5344CB8AC3E}">
        <p14:creationId xmlns:p14="http://schemas.microsoft.com/office/powerpoint/2010/main" val="818337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3</a:t>
            </a:fld>
            <a:endParaRPr lang="en-US"/>
          </a:p>
        </p:txBody>
      </p:sp>
    </p:spTree>
    <p:extLst>
      <p:ext uri="{BB962C8B-B14F-4D97-AF65-F5344CB8AC3E}">
        <p14:creationId xmlns:p14="http://schemas.microsoft.com/office/powerpoint/2010/main" val="3541794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4</a:t>
            </a:fld>
            <a:endParaRPr lang="en-US"/>
          </a:p>
        </p:txBody>
      </p:sp>
    </p:spTree>
    <p:extLst>
      <p:ext uri="{BB962C8B-B14F-4D97-AF65-F5344CB8AC3E}">
        <p14:creationId xmlns:p14="http://schemas.microsoft.com/office/powerpoint/2010/main" val="8230798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8</a:t>
            </a:fld>
            <a:endParaRPr lang="en-US"/>
          </a:p>
        </p:txBody>
      </p:sp>
    </p:spTree>
    <p:extLst>
      <p:ext uri="{BB962C8B-B14F-4D97-AF65-F5344CB8AC3E}">
        <p14:creationId xmlns:p14="http://schemas.microsoft.com/office/powerpoint/2010/main" val="27241457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10</a:t>
            </a:fld>
            <a:endParaRPr lang="en-US"/>
          </a:p>
        </p:txBody>
      </p:sp>
    </p:spTree>
    <p:extLst>
      <p:ext uri="{BB962C8B-B14F-4D97-AF65-F5344CB8AC3E}">
        <p14:creationId xmlns:p14="http://schemas.microsoft.com/office/powerpoint/2010/main" val="23905211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11</a:t>
            </a:fld>
            <a:endParaRPr lang="en-US"/>
          </a:p>
        </p:txBody>
      </p:sp>
    </p:spTree>
    <p:extLst>
      <p:ext uri="{BB962C8B-B14F-4D97-AF65-F5344CB8AC3E}">
        <p14:creationId xmlns:p14="http://schemas.microsoft.com/office/powerpoint/2010/main" val="27405451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12</a:t>
            </a:fld>
            <a:endParaRPr lang="en-US"/>
          </a:p>
        </p:txBody>
      </p:sp>
    </p:spTree>
    <p:extLst>
      <p:ext uri="{BB962C8B-B14F-4D97-AF65-F5344CB8AC3E}">
        <p14:creationId xmlns:p14="http://schemas.microsoft.com/office/powerpoint/2010/main" val="74390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13</a:t>
            </a:fld>
            <a:endParaRPr lang="en-US"/>
          </a:p>
        </p:txBody>
      </p:sp>
    </p:spTree>
    <p:extLst>
      <p:ext uri="{BB962C8B-B14F-4D97-AF65-F5344CB8AC3E}">
        <p14:creationId xmlns:p14="http://schemas.microsoft.com/office/powerpoint/2010/main" val="31387499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D9994F-C095-EB4A-803F-2508FA325FFC}" type="slidenum">
              <a:rPr lang="en-US" smtClean="0"/>
              <a:t>15</a:t>
            </a:fld>
            <a:endParaRPr lang="en-US"/>
          </a:p>
        </p:txBody>
      </p:sp>
    </p:spTree>
    <p:extLst>
      <p:ext uri="{BB962C8B-B14F-4D97-AF65-F5344CB8AC3E}">
        <p14:creationId xmlns:p14="http://schemas.microsoft.com/office/powerpoint/2010/main" val="2850747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8/7/25</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602095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8/7/25</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705855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8/7/25</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963757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8/7/25</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220045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8/7/25</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97412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8/7/25</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113916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8/7/25</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96699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8/7/25</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355873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8/7/25</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569330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8/7/25</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64294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8/7/25</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4300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8/7/25</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221822621"/>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51" r:id="rId6"/>
    <p:sldLayoutId id="2147483746" r:id="rId7"/>
    <p:sldLayoutId id="2147483747" r:id="rId8"/>
    <p:sldLayoutId id="2147483748" r:id="rId9"/>
    <p:sldLayoutId id="2147483750" r:id="rId10"/>
    <p:sldLayoutId id="2147483749"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slideLayout" Target="../slideLayouts/slideLayout2.xml"/><Relationship Id="rId1" Type="http://schemas.openxmlformats.org/officeDocument/2006/relationships/video" Target="https://www.youtube.com/embed/gdp4sPviV74?feature=oembed" TargetMode="Externa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2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s>
</file>

<file path=ppt/slides/_rels/slide2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D35AE2F-5E3A-49D9-8DE1-8A333BA40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ue abstract watercolor pattern on a white background">
            <a:extLst>
              <a:ext uri="{FF2B5EF4-FFF2-40B4-BE49-F238E27FC236}">
                <a16:creationId xmlns:a16="http://schemas.microsoft.com/office/drawing/2014/main" id="{ED29621F-36E8-54D9-D11C-20D726BE03BA}"/>
              </a:ext>
            </a:extLst>
          </p:cNvPr>
          <p:cNvPicPr>
            <a:picLocks noChangeAspect="1"/>
          </p:cNvPicPr>
          <p:nvPr/>
        </p:nvPicPr>
        <p:blipFill rotWithShape="1">
          <a:blip r:embed="rId2">
            <a:alphaModFix amt="50000"/>
          </a:blip>
          <a:srcRect t="14634" r="-1" b="1074"/>
          <a:stretch/>
        </p:blipFill>
        <p:spPr>
          <a:xfrm>
            <a:off x="20" y="10"/>
            <a:ext cx="12188930" cy="6857990"/>
          </a:xfrm>
          <a:prstGeom prst="rect">
            <a:avLst/>
          </a:prstGeom>
        </p:spPr>
      </p:pic>
      <p:sp>
        <p:nvSpPr>
          <p:cNvPr id="2" name="Title 1">
            <a:extLst>
              <a:ext uri="{FF2B5EF4-FFF2-40B4-BE49-F238E27FC236}">
                <a16:creationId xmlns:a16="http://schemas.microsoft.com/office/drawing/2014/main" id="{57ED33B3-7E2D-915C-FDE6-81F82A7C4696}"/>
              </a:ext>
            </a:extLst>
          </p:cNvPr>
          <p:cNvSpPr>
            <a:spLocks noGrp="1"/>
          </p:cNvSpPr>
          <p:nvPr>
            <p:ph type="ctrTitle"/>
          </p:nvPr>
        </p:nvSpPr>
        <p:spPr>
          <a:xfrm>
            <a:off x="1524000" y="1122363"/>
            <a:ext cx="9144000" cy="3063240"/>
          </a:xfrm>
        </p:spPr>
        <p:txBody>
          <a:bodyPr>
            <a:normAutofit/>
          </a:bodyPr>
          <a:lstStyle/>
          <a:p>
            <a:pPr algn="ctr"/>
            <a:r>
              <a:rPr lang="en-US" dirty="0"/>
              <a:t>Goal Setting, Feedback, &amp; Performance Management</a:t>
            </a:r>
          </a:p>
        </p:txBody>
      </p:sp>
      <p:sp>
        <p:nvSpPr>
          <p:cNvPr id="3" name="Subtitle 2">
            <a:extLst>
              <a:ext uri="{FF2B5EF4-FFF2-40B4-BE49-F238E27FC236}">
                <a16:creationId xmlns:a16="http://schemas.microsoft.com/office/drawing/2014/main" id="{C5BA79D5-E57E-0378-7A97-40EFCC2DEF42}"/>
              </a:ext>
            </a:extLst>
          </p:cNvPr>
          <p:cNvSpPr>
            <a:spLocks noGrp="1"/>
          </p:cNvSpPr>
          <p:nvPr>
            <p:ph type="subTitle" idx="1"/>
          </p:nvPr>
        </p:nvSpPr>
        <p:spPr>
          <a:xfrm>
            <a:off x="1524000" y="4599432"/>
            <a:ext cx="9144000" cy="1225296"/>
          </a:xfrm>
        </p:spPr>
        <p:txBody>
          <a:bodyPr>
            <a:normAutofit/>
          </a:bodyPr>
          <a:lstStyle/>
          <a:p>
            <a:pPr algn="ctr"/>
            <a:r>
              <a:rPr lang="en-US" sz="3200" dirty="0"/>
              <a:t>Dr. Emily Tarr</a:t>
            </a:r>
          </a:p>
        </p:txBody>
      </p:sp>
      <p:sp>
        <p:nvSpPr>
          <p:cNvPr id="11" name="Rectangle 6">
            <a:extLst>
              <a:ext uri="{FF2B5EF4-FFF2-40B4-BE49-F238E27FC236}">
                <a16:creationId xmlns:a16="http://schemas.microsoft.com/office/drawing/2014/main" id="{04D8AD8F-EF7F-481F-B99A-B851389705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4194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6">
            <a:extLst>
              <a:ext uri="{FF2B5EF4-FFF2-40B4-BE49-F238E27FC236}">
                <a16:creationId xmlns:a16="http://schemas.microsoft.com/office/drawing/2014/main" id="{79EB4626-023C-436D-9F57-9EB460809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902700 h 5416094"/>
              <a:gd name="connsiteX1" fmla="*/ 902700 w 10515600"/>
              <a:gd name="connsiteY1" fmla="*/ 0 h 5416094"/>
              <a:gd name="connsiteX2" fmla="*/ 1746919 w 10515600"/>
              <a:gd name="connsiteY2" fmla="*/ 0 h 5416094"/>
              <a:gd name="connsiteX3" fmla="*/ 2329833 w 10515600"/>
              <a:gd name="connsiteY3" fmla="*/ 0 h 5416094"/>
              <a:gd name="connsiteX4" fmla="*/ 2825644 w 10515600"/>
              <a:gd name="connsiteY4" fmla="*/ 0 h 5416094"/>
              <a:gd name="connsiteX5" fmla="*/ 3582762 w 10515600"/>
              <a:gd name="connsiteY5" fmla="*/ 0 h 5416094"/>
              <a:gd name="connsiteX6" fmla="*/ 4165675 w 10515600"/>
              <a:gd name="connsiteY6" fmla="*/ 0 h 5416094"/>
              <a:gd name="connsiteX7" fmla="*/ 5009894 w 10515600"/>
              <a:gd name="connsiteY7" fmla="*/ 0 h 5416094"/>
              <a:gd name="connsiteX8" fmla="*/ 5505706 w 10515600"/>
              <a:gd name="connsiteY8" fmla="*/ 0 h 5416094"/>
              <a:gd name="connsiteX9" fmla="*/ 6349925 w 10515600"/>
              <a:gd name="connsiteY9" fmla="*/ 0 h 5416094"/>
              <a:gd name="connsiteX10" fmla="*/ 6758634 w 10515600"/>
              <a:gd name="connsiteY10" fmla="*/ 0 h 5416094"/>
              <a:gd name="connsiteX11" fmla="*/ 7428650 w 10515600"/>
              <a:gd name="connsiteY11" fmla="*/ 0 h 5416094"/>
              <a:gd name="connsiteX12" fmla="*/ 8098665 w 10515600"/>
              <a:gd name="connsiteY12" fmla="*/ 0 h 5416094"/>
              <a:gd name="connsiteX13" fmla="*/ 8681579 w 10515600"/>
              <a:gd name="connsiteY13" fmla="*/ 0 h 5416094"/>
              <a:gd name="connsiteX14" fmla="*/ 9612900 w 10515600"/>
              <a:gd name="connsiteY14" fmla="*/ 0 h 5416094"/>
              <a:gd name="connsiteX15" fmla="*/ 10515600 w 10515600"/>
              <a:gd name="connsiteY15" fmla="*/ 902700 h 5416094"/>
              <a:gd name="connsiteX16" fmla="*/ 10515600 w 10515600"/>
              <a:gd name="connsiteY16" fmla="*/ 1504482 h 5416094"/>
              <a:gd name="connsiteX17" fmla="*/ 10515600 w 10515600"/>
              <a:gd name="connsiteY17" fmla="*/ 2178479 h 5416094"/>
              <a:gd name="connsiteX18" fmla="*/ 10515600 w 10515600"/>
              <a:gd name="connsiteY18" fmla="*/ 2780261 h 5416094"/>
              <a:gd name="connsiteX19" fmla="*/ 10515600 w 10515600"/>
              <a:gd name="connsiteY19" fmla="*/ 3273722 h 5416094"/>
              <a:gd name="connsiteX20" fmla="*/ 10515600 w 10515600"/>
              <a:gd name="connsiteY20" fmla="*/ 3803291 h 5416094"/>
              <a:gd name="connsiteX21" fmla="*/ 10515600 w 10515600"/>
              <a:gd name="connsiteY21" fmla="*/ 4513394 h 5416094"/>
              <a:gd name="connsiteX22" fmla="*/ 9612900 w 10515600"/>
              <a:gd name="connsiteY22" fmla="*/ 5416094 h 5416094"/>
              <a:gd name="connsiteX23" fmla="*/ 9117089 w 10515600"/>
              <a:gd name="connsiteY23" fmla="*/ 5416094 h 5416094"/>
              <a:gd name="connsiteX24" fmla="*/ 8708379 w 10515600"/>
              <a:gd name="connsiteY24" fmla="*/ 5416094 h 5416094"/>
              <a:gd name="connsiteX25" fmla="*/ 8299670 w 10515600"/>
              <a:gd name="connsiteY25" fmla="*/ 5416094 h 5416094"/>
              <a:gd name="connsiteX26" fmla="*/ 7629654 w 10515600"/>
              <a:gd name="connsiteY26" fmla="*/ 5416094 h 5416094"/>
              <a:gd name="connsiteX27" fmla="*/ 7133843 w 10515600"/>
              <a:gd name="connsiteY27" fmla="*/ 5416094 h 5416094"/>
              <a:gd name="connsiteX28" fmla="*/ 6376726 w 10515600"/>
              <a:gd name="connsiteY28" fmla="*/ 5416094 h 5416094"/>
              <a:gd name="connsiteX29" fmla="*/ 5880914 w 10515600"/>
              <a:gd name="connsiteY29" fmla="*/ 5416094 h 5416094"/>
              <a:gd name="connsiteX30" fmla="*/ 5123797 w 10515600"/>
              <a:gd name="connsiteY30" fmla="*/ 5416094 h 5416094"/>
              <a:gd name="connsiteX31" fmla="*/ 4715088 w 10515600"/>
              <a:gd name="connsiteY31" fmla="*/ 5416094 h 5416094"/>
              <a:gd name="connsiteX32" fmla="*/ 3957970 w 10515600"/>
              <a:gd name="connsiteY32" fmla="*/ 5416094 h 5416094"/>
              <a:gd name="connsiteX33" fmla="*/ 3462159 w 10515600"/>
              <a:gd name="connsiteY33" fmla="*/ 5416094 h 5416094"/>
              <a:gd name="connsiteX34" fmla="*/ 3053449 w 10515600"/>
              <a:gd name="connsiteY34" fmla="*/ 5416094 h 5416094"/>
              <a:gd name="connsiteX35" fmla="*/ 2557638 w 10515600"/>
              <a:gd name="connsiteY35" fmla="*/ 5416094 h 5416094"/>
              <a:gd name="connsiteX36" fmla="*/ 1800521 w 10515600"/>
              <a:gd name="connsiteY36" fmla="*/ 5416094 h 5416094"/>
              <a:gd name="connsiteX37" fmla="*/ 902700 w 10515600"/>
              <a:gd name="connsiteY37" fmla="*/ 5416094 h 5416094"/>
              <a:gd name="connsiteX38" fmla="*/ 0 w 10515600"/>
              <a:gd name="connsiteY38" fmla="*/ 4513394 h 5416094"/>
              <a:gd name="connsiteX39" fmla="*/ 0 w 10515600"/>
              <a:gd name="connsiteY39" fmla="*/ 3911612 h 5416094"/>
              <a:gd name="connsiteX40" fmla="*/ 0 w 10515600"/>
              <a:gd name="connsiteY40" fmla="*/ 3309829 h 5416094"/>
              <a:gd name="connsiteX41" fmla="*/ 0 w 10515600"/>
              <a:gd name="connsiteY41" fmla="*/ 2780261 h 5416094"/>
              <a:gd name="connsiteX42" fmla="*/ 0 w 10515600"/>
              <a:gd name="connsiteY42" fmla="*/ 2106265 h 5416094"/>
              <a:gd name="connsiteX43" fmla="*/ 0 w 10515600"/>
              <a:gd name="connsiteY43" fmla="*/ 1504482 h 5416094"/>
              <a:gd name="connsiteX44" fmla="*/ 0 w 10515600"/>
              <a:gd name="connsiteY44" fmla="*/ 90270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0515600" h="5416094" extrusionOk="0">
                <a:moveTo>
                  <a:pt x="0" y="902700"/>
                </a:moveTo>
                <a:cubicBezTo>
                  <a:pt x="-57306" y="368805"/>
                  <a:pt x="305054" y="37193"/>
                  <a:pt x="902700" y="0"/>
                </a:cubicBezTo>
                <a:cubicBezTo>
                  <a:pt x="1280419" y="-35006"/>
                  <a:pt x="1407743" y="-35339"/>
                  <a:pt x="1746919" y="0"/>
                </a:cubicBezTo>
                <a:cubicBezTo>
                  <a:pt x="2086095" y="35339"/>
                  <a:pt x="2146539" y="-12333"/>
                  <a:pt x="2329833" y="0"/>
                </a:cubicBezTo>
                <a:cubicBezTo>
                  <a:pt x="2513127" y="12333"/>
                  <a:pt x="2706706" y="12952"/>
                  <a:pt x="2825644" y="0"/>
                </a:cubicBezTo>
                <a:cubicBezTo>
                  <a:pt x="2944582" y="-12952"/>
                  <a:pt x="3420817" y="-27100"/>
                  <a:pt x="3582762" y="0"/>
                </a:cubicBezTo>
                <a:cubicBezTo>
                  <a:pt x="3744707" y="27100"/>
                  <a:pt x="4023584" y="-9167"/>
                  <a:pt x="4165675" y="0"/>
                </a:cubicBezTo>
                <a:cubicBezTo>
                  <a:pt x="4307766" y="9167"/>
                  <a:pt x="4770188" y="27031"/>
                  <a:pt x="5009894" y="0"/>
                </a:cubicBezTo>
                <a:cubicBezTo>
                  <a:pt x="5249600" y="-27031"/>
                  <a:pt x="5349881" y="-194"/>
                  <a:pt x="5505706" y="0"/>
                </a:cubicBezTo>
                <a:cubicBezTo>
                  <a:pt x="5661531" y="194"/>
                  <a:pt x="6129254" y="-29363"/>
                  <a:pt x="6349925" y="0"/>
                </a:cubicBezTo>
                <a:cubicBezTo>
                  <a:pt x="6570596" y="29363"/>
                  <a:pt x="6581199" y="-14617"/>
                  <a:pt x="6758634" y="0"/>
                </a:cubicBezTo>
                <a:cubicBezTo>
                  <a:pt x="6936069" y="14617"/>
                  <a:pt x="7246491" y="25675"/>
                  <a:pt x="7428650" y="0"/>
                </a:cubicBezTo>
                <a:cubicBezTo>
                  <a:pt x="7610809" y="-25675"/>
                  <a:pt x="7825190" y="-17078"/>
                  <a:pt x="8098665" y="0"/>
                </a:cubicBezTo>
                <a:cubicBezTo>
                  <a:pt x="8372141" y="17078"/>
                  <a:pt x="8559625" y="-21568"/>
                  <a:pt x="8681579" y="0"/>
                </a:cubicBezTo>
                <a:cubicBezTo>
                  <a:pt x="8803533" y="21568"/>
                  <a:pt x="9307226" y="-46066"/>
                  <a:pt x="9612900" y="0"/>
                </a:cubicBezTo>
                <a:cubicBezTo>
                  <a:pt x="10119954" y="-10560"/>
                  <a:pt x="10418674" y="366684"/>
                  <a:pt x="10515600" y="902700"/>
                </a:cubicBezTo>
                <a:cubicBezTo>
                  <a:pt x="10494548" y="1140809"/>
                  <a:pt x="10524881" y="1252168"/>
                  <a:pt x="10515600" y="1504482"/>
                </a:cubicBezTo>
                <a:cubicBezTo>
                  <a:pt x="10506319" y="1756796"/>
                  <a:pt x="10494309" y="1995078"/>
                  <a:pt x="10515600" y="2178479"/>
                </a:cubicBezTo>
                <a:cubicBezTo>
                  <a:pt x="10536891" y="2361880"/>
                  <a:pt x="10522845" y="2487483"/>
                  <a:pt x="10515600" y="2780261"/>
                </a:cubicBezTo>
                <a:cubicBezTo>
                  <a:pt x="10508355" y="3073039"/>
                  <a:pt x="10533694" y="3138252"/>
                  <a:pt x="10515600" y="3273722"/>
                </a:cubicBezTo>
                <a:cubicBezTo>
                  <a:pt x="10497506" y="3409192"/>
                  <a:pt x="10514952" y="3569910"/>
                  <a:pt x="10515600" y="3803291"/>
                </a:cubicBezTo>
                <a:cubicBezTo>
                  <a:pt x="10516248" y="4036672"/>
                  <a:pt x="10499126" y="4317688"/>
                  <a:pt x="10515600" y="4513394"/>
                </a:cubicBezTo>
                <a:cubicBezTo>
                  <a:pt x="10585499" y="4997151"/>
                  <a:pt x="10115437" y="5453981"/>
                  <a:pt x="9612900" y="5416094"/>
                </a:cubicBezTo>
                <a:cubicBezTo>
                  <a:pt x="9473271" y="5418358"/>
                  <a:pt x="9316384" y="5423764"/>
                  <a:pt x="9117089" y="5416094"/>
                </a:cubicBezTo>
                <a:cubicBezTo>
                  <a:pt x="8917794" y="5408424"/>
                  <a:pt x="8902141" y="5433256"/>
                  <a:pt x="8708379" y="5416094"/>
                </a:cubicBezTo>
                <a:cubicBezTo>
                  <a:pt x="8514617" y="5398933"/>
                  <a:pt x="8454700" y="5422387"/>
                  <a:pt x="8299670" y="5416094"/>
                </a:cubicBezTo>
                <a:cubicBezTo>
                  <a:pt x="8144640" y="5409801"/>
                  <a:pt x="7907022" y="5398388"/>
                  <a:pt x="7629654" y="5416094"/>
                </a:cubicBezTo>
                <a:cubicBezTo>
                  <a:pt x="7352286" y="5433800"/>
                  <a:pt x="7244777" y="5409877"/>
                  <a:pt x="7133843" y="5416094"/>
                </a:cubicBezTo>
                <a:cubicBezTo>
                  <a:pt x="7022909" y="5422311"/>
                  <a:pt x="6748865" y="5379753"/>
                  <a:pt x="6376726" y="5416094"/>
                </a:cubicBezTo>
                <a:cubicBezTo>
                  <a:pt x="6004587" y="5452435"/>
                  <a:pt x="5991442" y="5438860"/>
                  <a:pt x="5880914" y="5416094"/>
                </a:cubicBezTo>
                <a:cubicBezTo>
                  <a:pt x="5770386" y="5393328"/>
                  <a:pt x="5294303" y="5440618"/>
                  <a:pt x="5123797" y="5416094"/>
                </a:cubicBezTo>
                <a:cubicBezTo>
                  <a:pt x="4953291" y="5391570"/>
                  <a:pt x="4828705" y="5430421"/>
                  <a:pt x="4715088" y="5416094"/>
                </a:cubicBezTo>
                <a:cubicBezTo>
                  <a:pt x="4601471" y="5401767"/>
                  <a:pt x="4227806" y="5381491"/>
                  <a:pt x="3957970" y="5416094"/>
                </a:cubicBezTo>
                <a:cubicBezTo>
                  <a:pt x="3688134" y="5450697"/>
                  <a:pt x="3670638" y="5425309"/>
                  <a:pt x="3462159" y="5416094"/>
                </a:cubicBezTo>
                <a:cubicBezTo>
                  <a:pt x="3253680" y="5406879"/>
                  <a:pt x="3167443" y="5432031"/>
                  <a:pt x="3053449" y="5416094"/>
                </a:cubicBezTo>
                <a:cubicBezTo>
                  <a:pt x="2939455" y="5400158"/>
                  <a:pt x="2701485" y="5433995"/>
                  <a:pt x="2557638" y="5416094"/>
                </a:cubicBezTo>
                <a:cubicBezTo>
                  <a:pt x="2413791" y="5398193"/>
                  <a:pt x="2168647" y="5424510"/>
                  <a:pt x="1800521" y="5416094"/>
                </a:cubicBezTo>
                <a:cubicBezTo>
                  <a:pt x="1432395" y="5407678"/>
                  <a:pt x="1261364" y="5454497"/>
                  <a:pt x="902700" y="5416094"/>
                </a:cubicBezTo>
                <a:cubicBezTo>
                  <a:pt x="519468" y="5419760"/>
                  <a:pt x="63003" y="5077223"/>
                  <a:pt x="0" y="4513394"/>
                </a:cubicBezTo>
                <a:cubicBezTo>
                  <a:pt x="-20265" y="4243495"/>
                  <a:pt x="27650" y="4053844"/>
                  <a:pt x="0" y="3911612"/>
                </a:cubicBezTo>
                <a:cubicBezTo>
                  <a:pt x="-27650" y="3769380"/>
                  <a:pt x="24988" y="3469350"/>
                  <a:pt x="0" y="3309829"/>
                </a:cubicBezTo>
                <a:cubicBezTo>
                  <a:pt x="-24988" y="3150308"/>
                  <a:pt x="-16973" y="2933511"/>
                  <a:pt x="0" y="2780261"/>
                </a:cubicBezTo>
                <a:cubicBezTo>
                  <a:pt x="16973" y="2627011"/>
                  <a:pt x="-11552" y="2315258"/>
                  <a:pt x="0" y="2106265"/>
                </a:cubicBezTo>
                <a:cubicBezTo>
                  <a:pt x="11552" y="1897272"/>
                  <a:pt x="-9167" y="1726905"/>
                  <a:pt x="0" y="1504482"/>
                </a:cubicBezTo>
                <a:cubicBezTo>
                  <a:pt x="9167" y="1282059"/>
                  <a:pt x="10972" y="1160784"/>
                  <a:pt x="0" y="902700"/>
                </a:cubicBezTo>
                <a:close/>
              </a:path>
            </a:pathLst>
          </a:custGeom>
          <a:noFill/>
          <a:ln w="60325" cap="rnd">
            <a:solidFill>
              <a:schemeClr val="tx1"/>
            </a:solidFill>
            <a:round/>
            <a:extLst>
              <a:ext uri="{C807C97D-BFC1-408E-A445-0C87EB9F89A2}">
                <ask:lineSketchStyleProps xmlns:ask="http://schemas.microsoft.com/office/drawing/2018/sketchyshapes" sd="1219033472">
                  <a:prstGeom prst="round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425659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E5942-46CE-D8DE-6F13-1B0CB736AB53}"/>
              </a:ext>
            </a:extLst>
          </p:cNvPr>
          <p:cNvSpPr>
            <a:spLocks noGrp="1"/>
          </p:cNvSpPr>
          <p:nvPr>
            <p:ph type="title"/>
          </p:nvPr>
        </p:nvSpPr>
        <p:spPr/>
        <p:txBody>
          <a:bodyPr/>
          <a:lstStyle/>
          <a:p>
            <a:r>
              <a:rPr lang="en-US" dirty="0"/>
              <a:t>Goal Setting: Final Thoughts</a:t>
            </a:r>
          </a:p>
        </p:txBody>
      </p:sp>
      <p:graphicFrame>
        <p:nvGraphicFramePr>
          <p:cNvPr id="4" name="Content Placeholder 2">
            <a:extLst>
              <a:ext uri="{FF2B5EF4-FFF2-40B4-BE49-F238E27FC236}">
                <a16:creationId xmlns:a16="http://schemas.microsoft.com/office/drawing/2014/main" id="{64C0C4B3-CA3B-7ECC-5103-F5B54BF0C77A}"/>
              </a:ext>
            </a:extLst>
          </p:cNvPr>
          <p:cNvGraphicFramePr>
            <a:graphicFrameLocks noGrp="1"/>
          </p:cNvGraphicFramePr>
          <p:nvPr>
            <p:ph idx="1"/>
            <p:extLst>
              <p:ext uri="{D42A27DB-BD31-4B8C-83A1-F6EECF244321}">
                <p14:modId xmlns:p14="http://schemas.microsoft.com/office/powerpoint/2010/main" val="3197787333"/>
              </p:ext>
            </p:extLst>
          </p:nvPr>
        </p:nvGraphicFramePr>
        <p:xfrm>
          <a:off x="838200" y="1928813"/>
          <a:ext cx="10515600" cy="4252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94611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2FBB90-5BA9-14A3-159A-AD2D9F54CFE8}"/>
              </a:ext>
            </a:extLst>
          </p:cNvPr>
          <p:cNvSpPr>
            <a:spLocks noGrp="1"/>
          </p:cNvSpPr>
          <p:nvPr>
            <p:ph type="title"/>
          </p:nvPr>
        </p:nvSpPr>
        <p:spPr>
          <a:xfrm>
            <a:off x="635000" y="640823"/>
            <a:ext cx="3418659" cy="5583148"/>
          </a:xfrm>
        </p:spPr>
        <p:txBody>
          <a:bodyPr anchor="ctr">
            <a:normAutofit/>
          </a:bodyPr>
          <a:lstStyle/>
          <a:p>
            <a:r>
              <a:rPr lang="en-US" sz="6000"/>
              <a:t>Criteria for Effective Performance Management</a:t>
            </a:r>
          </a:p>
        </p:txBody>
      </p:sp>
      <p:sp>
        <p:nvSpPr>
          <p:cNvPr id="11" name="Rectangle 10">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14992" y="1557877"/>
            <a:ext cx="18288" cy="3749040"/>
          </a:xfrm>
          <a:custGeom>
            <a:avLst/>
            <a:gdLst>
              <a:gd name="connsiteX0" fmla="*/ 0 w 18288"/>
              <a:gd name="connsiteY0" fmla="*/ 0 h 3749040"/>
              <a:gd name="connsiteX1" fmla="*/ 18288 w 18288"/>
              <a:gd name="connsiteY1" fmla="*/ 0 h 3749040"/>
              <a:gd name="connsiteX2" fmla="*/ 18288 w 18288"/>
              <a:gd name="connsiteY2" fmla="*/ 662330 h 3749040"/>
              <a:gd name="connsiteX3" fmla="*/ 18288 w 18288"/>
              <a:gd name="connsiteY3" fmla="*/ 1174699 h 3749040"/>
              <a:gd name="connsiteX4" fmla="*/ 18288 w 18288"/>
              <a:gd name="connsiteY4" fmla="*/ 1724558 h 3749040"/>
              <a:gd name="connsiteX5" fmla="*/ 18288 w 18288"/>
              <a:gd name="connsiteY5" fmla="*/ 2424379 h 3749040"/>
              <a:gd name="connsiteX6" fmla="*/ 18288 w 18288"/>
              <a:gd name="connsiteY6" fmla="*/ 3049219 h 3749040"/>
              <a:gd name="connsiteX7" fmla="*/ 18288 w 18288"/>
              <a:gd name="connsiteY7" fmla="*/ 3749040 h 3749040"/>
              <a:gd name="connsiteX8" fmla="*/ 0 w 18288"/>
              <a:gd name="connsiteY8" fmla="*/ 3749040 h 3749040"/>
              <a:gd name="connsiteX9" fmla="*/ 0 w 18288"/>
              <a:gd name="connsiteY9" fmla="*/ 3236671 h 3749040"/>
              <a:gd name="connsiteX10" fmla="*/ 0 w 18288"/>
              <a:gd name="connsiteY10" fmla="*/ 2536850 h 3749040"/>
              <a:gd name="connsiteX11" fmla="*/ 0 w 18288"/>
              <a:gd name="connsiteY11" fmla="*/ 1874520 h 3749040"/>
              <a:gd name="connsiteX12" fmla="*/ 0 w 18288"/>
              <a:gd name="connsiteY12" fmla="*/ 1362151 h 3749040"/>
              <a:gd name="connsiteX13" fmla="*/ 0 w 18288"/>
              <a:gd name="connsiteY13" fmla="*/ 774802 h 3749040"/>
              <a:gd name="connsiteX14" fmla="*/ 0 w 18288"/>
              <a:gd name="connsiteY14" fmla="*/ 0 h 374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88" h="3749040" fill="none" extrusionOk="0">
                <a:moveTo>
                  <a:pt x="0" y="0"/>
                </a:moveTo>
                <a:cubicBezTo>
                  <a:pt x="8690" y="407"/>
                  <a:pt x="14141" y="154"/>
                  <a:pt x="18288" y="0"/>
                </a:cubicBezTo>
                <a:cubicBezTo>
                  <a:pt x="34838" y="143586"/>
                  <a:pt x="-11860" y="333097"/>
                  <a:pt x="18288" y="662330"/>
                </a:cubicBezTo>
                <a:cubicBezTo>
                  <a:pt x="48436" y="991563"/>
                  <a:pt x="32813" y="1046681"/>
                  <a:pt x="18288" y="1174699"/>
                </a:cubicBezTo>
                <a:cubicBezTo>
                  <a:pt x="3763" y="1302717"/>
                  <a:pt x="40974" y="1467838"/>
                  <a:pt x="18288" y="1724558"/>
                </a:cubicBezTo>
                <a:cubicBezTo>
                  <a:pt x="-4398" y="1981278"/>
                  <a:pt x="36650" y="2215729"/>
                  <a:pt x="18288" y="2424379"/>
                </a:cubicBezTo>
                <a:cubicBezTo>
                  <a:pt x="-74" y="2633029"/>
                  <a:pt x="-9881" y="2874703"/>
                  <a:pt x="18288" y="3049219"/>
                </a:cubicBezTo>
                <a:cubicBezTo>
                  <a:pt x="46457" y="3223735"/>
                  <a:pt x="4078" y="3453850"/>
                  <a:pt x="18288" y="3749040"/>
                </a:cubicBezTo>
                <a:cubicBezTo>
                  <a:pt x="14465" y="3749751"/>
                  <a:pt x="7675" y="3748271"/>
                  <a:pt x="0" y="3749040"/>
                </a:cubicBezTo>
                <a:cubicBezTo>
                  <a:pt x="19669" y="3507959"/>
                  <a:pt x="-9883" y="3339386"/>
                  <a:pt x="0" y="3236671"/>
                </a:cubicBezTo>
                <a:cubicBezTo>
                  <a:pt x="9883" y="3133956"/>
                  <a:pt x="26871" y="2857214"/>
                  <a:pt x="0" y="2536850"/>
                </a:cubicBezTo>
                <a:cubicBezTo>
                  <a:pt x="-26871" y="2216486"/>
                  <a:pt x="4790" y="2156616"/>
                  <a:pt x="0" y="1874520"/>
                </a:cubicBezTo>
                <a:cubicBezTo>
                  <a:pt x="-4790" y="1592424"/>
                  <a:pt x="-3117" y="1558688"/>
                  <a:pt x="0" y="1362151"/>
                </a:cubicBezTo>
                <a:cubicBezTo>
                  <a:pt x="3117" y="1165614"/>
                  <a:pt x="16802" y="1045125"/>
                  <a:pt x="0" y="774802"/>
                </a:cubicBezTo>
                <a:cubicBezTo>
                  <a:pt x="-16802" y="504479"/>
                  <a:pt x="-29640" y="377701"/>
                  <a:pt x="0" y="0"/>
                </a:cubicBezTo>
                <a:close/>
              </a:path>
              <a:path w="18288" h="3749040" stroke="0" extrusionOk="0">
                <a:moveTo>
                  <a:pt x="0" y="0"/>
                </a:moveTo>
                <a:cubicBezTo>
                  <a:pt x="5341" y="9"/>
                  <a:pt x="11148" y="-611"/>
                  <a:pt x="18288" y="0"/>
                </a:cubicBezTo>
                <a:cubicBezTo>
                  <a:pt x="33352" y="227288"/>
                  <a:pt x="30894" y="278824"/>
                  <a:pt x="18288" y="512369"/>
                </a:cubicBezTo>
                <a:cubicBezTo>
                  <a:pt x="5682" y="745914"/>
                  <a:pt x="53060" y="998220"/>
                  <a:pt x="18288" y="1212190"/>
                </a:cubicBezTo>
                <a:cubicBezTo>
                  <a:pt x="-16484" y="1426160"/>
                  <a:pt x="35474" y="1585099"/>
                  <a:pt x="18288" y="1837030"/>
                </a:cubicBezTo>
                <a:cubicBezTo>
                  <a:pt x="1102" y="2088961"/>
                  <a:pt x="16704" y="2251948"/>
                  <a:pt x="18288" y="2386889"/>
                </a:cubicBezTo>
                <a:cubicBezTo>
                  <a:pt x="19872" y="2521830"/>
                  <a:pt x="5902" y="2679005"/>
                  <a:pt x="18288" y="2936748"/>
                </a:cubicBezTo>
                <a:cubicBezTo>
                  <a:pt x="30674" y="3194491"/>
                  <a:pt x="13809" y="3416052"/>
                  <a:pt x="18288" y="3749040"/>
                </a:cubicBezTo>
                <a:cubicBezTo>
                  <a:pt x="9729" y="3749861"/>
                  <a:pt x="3965" y="3749683"/>
                  <a:pt x="0" y="3749040"/>
                </a:cubicBezTo>
                <a:cubicBezTo>
                  <a:pt x="-10152" y="3632102"/>
                  <a:pt x="-5013" y="3340136"/>
                  <a:pt x="0" y="3236671"/>
                </a:cubicBezTo>
                <a:cubicBezTo>
                  <a:pt x="5013" y="3133206"/>
                  <a:pt x="-27249" y="2814766"/>
                  <a:pt x="0" y="2649322"/>
                </a:cubicBezTo>
                <a:cubicBezTo>
                  <a:pt x="27249" y="2483878"/>
                  <a:pt x="8506" y="2308131"/>
                  <a:pt x="0" y="2061972"/>
                </a:cubicBezTo>
                <a:cubicBezTo>
                  <a:pt x="-8506" y="1815813"/>
                  <a:pt x="-14267" y="1574470"/>
                  <a:pt x="0" y="1399642"/>
                </a:cubicBezTo>
                <a:cubicBezTo>
                  <a:pt x="14267" y="1224814"/>
                  <a:pt x="-24839" y="1011862"/>
                  <a:pt x="0" y="812292"/>
                </a:cubicBezTo>
                <a:cubicBezTo>
                  <a:pt x="24839" y="612722"/>
                  <a:pt x="20220" y="372179"/>
                  <a:pt x="0" y="0"/>
                </a:cubicBezTo>
                <a:close/>
              </a:path>
            </a:pathLst>
          </a:custGeom>
          <a:solidFill>
            <a:srgbClr val="A629E7"/>
          </a:solidFill>
          <a:ln w="34925">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ontent Placeholder 3">
            <a:extLst>
              <a:ext uri="{FF2B5EF4-FFF2-40B4-BE49-F238E27FC236}">
                <a16:creationId xmlns:a16="http://schemas.microsoft.com/office/drawing/2014/main" id="{8067F5C7-5351-13FF-66F6-AC7900670C26}"/>
              </a:ext>
            </a:extLst>
          </p:cNvPr>
          <p:cNvGraphicFramePr>
            <a:graphicFrameLocks noGrp="1"/>
          </p:cNvGraphicFramePr>
          <p:nvPr>
            <p:ph idx="1"/>
            <p:extLst>
              <p:ext uri="{D42A27DB-BD31-4B8C-83A1-F6EECF244321}">
                <p14:modId xmlns:p14="http://schemas.microsoft.com/office/powerpoint/2010/main" val="1195045638"/>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03948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F9B7-E850-4E2E-65CA-C874B34B88A5}"/>
              </a:ext>
            </a:extLst>
          </p:cNvPr>
          <p:cNvSpPr>
            <a:spLocks noGrp="1"/>
          </p:cNvSpPr>
          <p:nvPr>
            <p:ph type="title"/>
          </p:nvPr>
        </p:nvSpPr>
        <p:spPr/>
        <p:txBody>
          <a:bodyPr/>
          <a:lstStyle/>
          <a:p>
            <a:r>
              <a:rPr lang="en-US" dirty="0"/>
              <a:t>Measuring Individuals: Attributes</a:t>
            </a:r>
          </a:p>
        </p:txBody>
      </p:sp>
      <p:graphicFrame>
        <p:nvGraphicFramePr>
          <p:cNvPr id="4" name="Content Placeholder 3">
            <a:extLst>
              <a:ext uri="{FF2B5EF4-FFF2-40B4-BE49-F238E27FC236}">
                <a16:creationId xmlns:a16="http://schemas.microsoft.com/office/drawing/2014/main" id="{1149E5CD-AF49-891E-F4E8-AD1E57438715}"/>
              </a:ext>
            </a:extLst>
          </p:cNvPr>
          <p:cNvGraphicFramePr>
            <a:graphicFrameLocks noGrp="1"/>
          </p:cNvGraphicFramePr>
          <p:nvPr>
            <p:ph idx="1"/>
            <p:extLst>
              <p:ext uri="{D42A27DB-BD31-4B8C-83A1-F6EECF244321}">
                <p14:modId xmlns:p14="http://schemas.microsoft.com/office/powerpoint/2010/main" val="2546071507"/>
              </p:ext>
            </p:extLst>
          </p:nvPr>
        </p:nvGraphicFramePr>
        <p:xfrm>
          <a:off x="838200" y="1928813"/>
          <a:ext cx="10515600" cy="4252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261081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FCB266-1F69-EF11-8AAE-9EA0C6213EB0}"/>
              </a:ext>
            </a:extLst>
          </p:cNvPr>
          <p:cNvSpPr>
            <a:spLocks noGrp="1"/>
          </p:cNvSpPr>
          <p:nvPr>
            <p:ph type="title"/>
          </p:nvPr>
        </p:nvSpPr>
        <p:spPr/>
        <p:txBody>
          <a:bodyPr/>
          <a:lstStyle/>
          <a:p>
            <a:r>
              <a:rPr lang="en-US" dirty="0"/>
              <a:t>Measuring Individuals: Behaviors</a:t>
            </a:r>
          </a:p>
        </p:txBody>
      </p:sp>
      <p:graphicFrame>
        <p:nvGraphicFramePr>
          <p:cNvPr id="4" name="Content Placeholder 3">
            <a:extLst>
              <a:ext uri="{FF2B5EF4-FFF2-40B4-BE49-F238E27FC236}">
                <a16:creationId xmlns:a16="http://schemas.microsoft.com/office/drawing/2014/main" id="{71478D63-8CDB-BE2E-4FE5-64B8A12CF0B4}"/>
              </a:ext>
            </a:extLst>
          </p:cNvPr>
          <p:cNvGraphicFramePr>
            <a:graphicFrameLocks noGrp="1"/>
          </p:cNvGraphicFramePr>
          <p:nvPr>
            <p:ph idx="1"/>
            <p:extLst>
              <p:ext uri="{D42A27DB-BD31-4B8C-83A1-F6EECF244321}">
                <p14:modId xmlns:p14="http://schemas.microsoft.com/office/powerpoint/2010/main" val="1132545569"/>
              </p:ext>
            </p:extLst>
          </p:nvPr>
        </p:nvGraphicFramePr>
        <p:xfrm>
          <a:off x="838200" y="1928813"/>
          <a:ext cx="10515600" cy="4252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788984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2824B-99C6-9196-C386-798707C96A73}"/>
              </a:ext>
            </a:extLst>
          </p:cNvPr>
          <p:cNvSpPr>
            <a:spLocks noGrp="1"/>
          </p:cNvSpPr>
          <p:nvPr>
            <p:ph type="title"/>
          </p:nvPr>
        </p:nvSpPr>
        <p:spPr/>
        <p:txBody>
          <a:bodyPr/>
          <a:lstStyle/>
          <a:p>
            <a:r>
              <a:rPr lang="en-US" dirty="0"/>
              <a:t>Measuring Results</a:t>
            </a:r>
          </a:p>
        </p:txBody>
      </p:sp>
      <p:graphicFrame>
        <p:nvGraphicFramePr>
          <p:cNvPr id="4" name="Content Placeholder 3">
            <a:extLst>
              <a:ext uri="{FF2B5EF4-FFF2-40B4-BE49-F238E27FC236}">
                <a16:creationId xmlns:a16="http://schemas.microsoft.com/office/drawing/2014/main" id="{AEECFB25-AAB5-34A8-D98D-595C0B17557A}"/>
              </a:ext>
            </a:extLst>
          </p:cNvPr>
          <p:cNvGraphicFramePr>
            <a:graphicFrameLocks noGrp="1"/>
          </p:cNvGraphicFramePr>
          <p:nvPr>
            <p:ph idx="1"/>
            <p:extLst>
              <p:ext uri="{D42A27DB-BD31-4B8C-83A1-F6EECF244321}">
                <p14:modId xmlns:p14="http://schemas.microsoft.com/office/powerpoint/2010/main" val="3307589298"/>
              </p:ext>
            </p:extLst>
          </p:nvPr>
        </p:nvGraphicFramePr>
        <p:xfrm>
          <a:off x="838200" y="1928813"/>
          <a:ext cx="10515600" cy="16236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Table 4">
            <a:extLst>
              <a:ext uri="{FF2B5EF4-FFF2-40B4-BE49-F238E27FC236}">
                <a16:creationId xmlns:a16="http://schemas.microsoft.com/office/drawing/2014/main" id="{B62D44C3-5992-FDB1-A5CD-A144DDD43940}"/>
              </a:ext>
            </a:extLst>
          </p:cNvPr>
          <p:cNvGraphicFramePr>
            <a:graphicFrameLocks noGrp="1"/>
          </p:cNvGraphicFramePr>
          <p:nvPr>
            <p:extLst>
              <p:ext uri="{D42A27DB-BD31-4B8C-83A1-F6EECF244321}">
                <p14:modId xmlns:p14="http://schemas.microsoft.com/office/powerpoint/2010/main" val="230285303"/>
              </p:ext>
            </p:extLst>
          </p:nvPr>
        </p:nvGraphicFramePr>
        <p:xfrm>
          <a:off x="838200" y="3475973"/>
          <a:ext cx="8315324" cy="3078480"/>
        </p:xfrm>
        <a:graphic>
          <a:graphicData uri="http://schemas.openxmlformats.org/drawingml/2006/table">
            <a:tbl>
              <a:tblPr firstRow="1" bandRow="1">
                <a:tableStyleId>{073A0DAA-6AF3-43AB-8588-CEC1D06C72B9}</a:tableStyleId>
              </a:tblPr>
              <a:tblGrid>
                <a:gridCol w="3943281">
                  <a:extLst>
                    <a:ext uri="{9D8B030D-6E8A-4147-A177-3AD203B41FA5}">
                      <a16:colId xmlns:a16="http://schemas.microsoft.com/office/drawing/2014/main" val="569920017"/>
                    </a:ext>
                  </a:extLst>
                </a:gridCol>
                <a:gridCol w="935475">
                  <a:extLst>
                    <a:ext uri="{9D8B030D-6E8A-4147-A177-3AD203B41FA5}">
                      <a16:colId xmlns:a16="http://schemas.microsoft.com/office/drawing/2014/main" val="2389584284"/>
                    </a:ext>
                  </a:extLst>
                </a:gridCol>
                <a:gridCol w="818539">
                  <a:extLst>
                    <a:ext uri="{9D8B030D-6E8A-4147-A177-3AD203B41FA5}">
                      <a16:colId xmlns:a16="http://schemas.microsoft.com/office/drawing/2014/main" val="3917533067"/>
                    </a:ext>
                  </a:extLst>
                </a:gridCol>
                <a:gridCol w="818539">
                  <a:extLst>
                    <a:ext uri="{9D8B030D-6E8A-4147-A177-3AD203B41FA5}">
                      <a16:colId xmlns:a16="http://schemas.microsoft.com/office/drawing/2014/main" val="2678824644"/>
                    </a:ext>
                  </a:extLst>
                </a:gridCol>
                <a:gridCol w="862389">
                  <a:extLst>
                    <a:ext uri="{9D8B030D-6E8A-4147-A177-3AD203B41FA5}">
                      <a16:colId xmlns:a16="http://schemas.microsoft.com/office/drawing/2014/main" val="4143597595"/>
                    </a:ext>
                  </a:extLst>
                </a:gridCol>
                <a:gridCol w="937101">
                  <a:extLst>
                    <a:ext uri="{9D8B030D-6E8A-4147-A177-3AD203B41FA5}">
                      <a16:colId xmlns:a16="http://schemas.microsoft.com/office/drawing/2014/main" val="1153535851"/>
                    </a:ext>
                  </a:extLst>
                </a:gridCol>
              </a:tblGrid>
              <a:tr h="370840">
                <a:tc gridSpan="6">
                  <a:txBody>
                    <a:bodyPr/>
                    <a:lstStyle/>
                    <a:p>
                      <a:r>
                        <a:rPr lang="en-US" sz="1100" b="0" i="0" dirty="0">
                          <a:latin typeface="Avenir Light" panose="020B0402020203020204" pitchFamily="34" charset="77"/>
                        </a:rPr>
                        <a:t>Directions: Rate the frequency of each behavior from 1 (Almost Never) to 5 (Almost Always)</a:t>
                      </a:r>
                    </a:p>
                  </a:txBody>
                  <a:tcPr anchor="ct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3084446600"/>
                  </a:ext>
                </a:extLst>
              </a:tr>
              <a:tr h="370840">
                <a:tc>
                  <a:txBody>
                    <a:bodyPr/>
                    <a:lstStyle/>
                    <a:p>
                      <a:endParaRPr lang="en-US" sz="1100" b="0" i="0" dirty="0">
                        <a:latin typeface="Avenir Light" panose="020B0402020203020204" pitchFamily="34" charset="77"/>
                      </a:endParaRPr>
                    </a:p>
                  </a:txBody>
                  <a:tcPr anchor="ctr"/>
                </a:tc>
                <a:tc>
                  <a:txBody>
                    <a:bodyPr/>
                    <a:lstStyle/>
                    <a:p>
                      <a:pPr algn="ctr"/>
                      <a:r>
                        <a:rPr lang="en-US" sz="1100" b="0" i="0" dirty="0">
                          <a:latin typeface="Avenir Light" panose="020B0402020203020204" pitchFamily="34" charset="77"/>
                        </a:rPr>
                        <a:t>Almost Never</a:t>
                      </a:r>
                    </a:p>
                  </a:txBody>
                  <a:tcPr anchor="ctr"/>
                </a:tc>
                <a:tc>
                  <a:txBody>
                    <a:bodyPr/>
                    <a:lstStyle/>
                    <a:p>
                      <a:pPr algn="ctr"/>
                      <a:endParaRPr lang="en-US" sz="1100" b="0" i="0" dirty="0">
                        <a:latin typeface="Avenir Light" panose="020B0402020203020204" pitchFamily="34" charset="77"/>
                      </a:endParaRPr>
                    </a:p>
                  </a:txBody>
                  <a:tcPr anchor="ctr"/>
                </a:tc>
                <a:tc>
                  <a:txBody>
                    <a:bodyPr/>
                    <a:lstStyle/>
                    <a:p>
                      <a:pPr algn="ctr"/>
                      <a:endParaRPr lang="en-US" sz="1100" b="0" i="0" dirty="0">
                        <a:latin typeface="Avenir Light" panose="020B0402020203020204" pitchFamily="34" charset="77"/>
                      </a:endParaRPr>
                    </a:p>
                  </a:txBody>
                  <a:tcPr anchor="ctr"/>
                </a:tc>
                <a:tc>
                  <a:txBody>
                    <a:bodyPr/>
                    <a:lstStyle/>
                    <a:p>
                      <a:pPr algn="ctr"/>
                      <a:endParaRPr lang="en-US" sz="1100" b="0" i="0" dirty="0">
                        <a:latin typeface="Avenir Light" panose="020B0402020203020204" pitchFamily="34" charset="77"/>
                      </a:endParaRPr>
                    </a:p>
                  </a:txBody>
                  <a:tcPr anchor="ctr"/>
                </a:tc>
                <a:tc>
                  <a:txBody>
                    <a:bodyPr/>
                    <a:lstStyle/>
                    <a:p>
                      <a:pPr algn="ctr"/>
                      <a:r>
                        <a:rPr lang="en-US" sz="1100" b="0" i="0" dirty="0">
                          <a:latin typeface="Avenir Light" panose="020B0402020203020204" pitchFamily="34" charset="77"/>
                        </a:rPr>
                        <a:t>Almost Always</a:t>
                      </a:r>
                    </a:p>
                  </a:txBody>
                  <a:tcPr anchor="ctr"/>
                </a:tc>
                <a:extLst>
                  <a:ext uri="{0D108BD9-81ED-4DB2-BD59-A6C34878D82A}">
                    <a16:rowId xmlns:a16="http://schemas.microsoft.com/office/drawing/2014/main" val="4004957907"/>
                  </a:ext>
                </a:extLst>
              </a:tr>
              <a:tr h="370840">
                <a:tc>
                  <a:txBody>
                    <a:bodyPr/>
                    <a:lstStyle/>
                    <a:p>
                      <a:r>
                        <a:rPr lang="en-US" sz="1100" b="0" i="0" dirty="0">
                          <a:latin typeface="Avenir Light" panose="020B0402020203020204" pitchFamily="34" charset="77"/>
                        </a:rPr>
                        <a:t>1. Describes the details of the change to employees.</a:t>
                      </a:r>
                    </a:p>
                  </a:txBody>
                  <a:tcPr anchor="ctr"/>
                </a:tc>
                <a:tc>
                  <a:txBody>
                    <a:bodyPr/>
                    <a:lstStyle/>
                    <a:p>
                      <a:pPr algn="ctr"/>
                      <a:r>
                        <a:rPr lang="en-US" sz="1100" b="0" i="0" dirty="0">
                          <a:latin typeface="Avenir Light" panose="020B0402020203020204" pitchFamily="34" charset="77"/>
                        </a:rPr>
                        <a:t>1</a:t>
                      </a:r>
                    </a:p>
                  </a:txBody>
                  <a:tcPr anchor="ctr"/>
                </a:tc>
                <a:tc>
                  <a:txBody>
                    <a:bodyPr/>
                    <a:lstStyle/>
                    <a:p>
                      <a:pPr algn="ctr"/>
                      <a:r>
                        <a:rPr lang="en-US" sz="1100" b="0" i="0" dirty="0">
                          <a:latin typeface="Avenir Light" panose="020B0402020203020204" pitchFamily="34" charset="77"/>
                        </a:rPr>
                        <a:t>2</a:t>
                      </a:r>
                    </a:p>
                  </a:txBody>
                  <a:tcPr anchor="ctr"/>
                </a:tc>
                <a:tc>
                  <a:txBody>
                    <a:bodyPr/>
                    <a:lstStyle/>
                    <a:p>
                      <a:pPr algn="ctr"/>
                      <a:r>
                        <a:rPr lang="en-US" sz="1100" b="0" i="0" dirty="0">
                          <a:latin typeface="Avenir Light" panose="020B0402020203020204" pitchFamily="34" charset="77"/>
                        </a:rPr>
                        <a:t>3</a:t>
                      </a:r>
                    </a:p>
                  </a:txBody>
                  <a:tcPr anchor="ctr"/>
                </a:tc>
                <a:tc>
                  <a:txBody>
                    <a:bodyPr/>
                    <a:lstStyle/>
                    <a:p>
                      <a:pPr algn="ctr"/>
                      <a:r>
                        <a:rPr lang="en-US" sz="1100" b="0" i="0" dirty="0">
                          <a:latin typeface="Avenir Light" panose="020B0402020203020204" pitchFamily="34" charset="77"/>
                        </a:rPr>
                        <a:t>4</a:t>
                      </a:r>
                    </a:p>
                  </a:txBody>
                  <a:tcPr anchor="ctr"/>
                </a:tc>
                <a:tc>
                  <a:txBody>
                    <a:bodyPr/>
                    <a:lstStyle/>
                    <a:p>
                      <a:pPr algn="ctr"/>
                      <a:r>
                        <a:rPr lang="en-US" sz="1100" b="0" i="0" dirty="0">
                          <a:latin typeface="Avenir Light" panose="020B0402020203020204" pitchFamily="34" charset="77"/>
                        </a:rPr>
                        <a:t>5</a:t>
                      </a:r>
                    </a:p>
                  </a:txBody>
                  <a:tcPr anchor="ctr"/>
                </a:tc>
                <a:extLst>
                  <a:ext uri="{0D108BD9-81ED-4DB2-BD59-A6C34878D82A}">
                    <a16:rowId xmlns:a16="http://schemas.microsoft.com/office/drawing/2014/main" val="648016560"/>
                  </a:ext>
                </a:extLst>
              </a:tr>
              <a:tr h="370840">
                <a:tc>
                  <a:txBody>
                    <a:bodyPr/>
                    <a:lstStyle/>
                    <a:p>
                      <a:r>
                        <a:rPr lang="en-US" sz="1100" b="0" i="0" dirty="0">
                          <a:latin typeface="Avenir Light" panose="020B0402020203020204" pitchFamily="34" charset="77"/>
                        </a:rPr>
                        <a:t>2. Explains why the change is necessary.</a:t>
                      </a:r>
                    </a:p>
                  </a:txBody>
                  <a:tcPr anchor="ctr"/>
                </a:tc>
                <a:tc>
                  <a:txBody>
                    <a:bodyPr/>
                    <a:lstStyle/>
                    <a:p>
                      <a:pPr algn="ctr"/>
                      <a:r>
                        <a:rPr lang="en-US" sz="1100" b="0" i="0" dirty="0">
                          <a:latin typeface="Avenir Light" panose="020B0402020203020204" pitchFamily="34" charset="77"/>
                        </a:rPr>
                        <a:t>1</a:t>
                      </a:r>
                    </a:p>
                  </a:txBody>
                  <a:tcPr anchor="ctr"/>
                </a:tc>
                <a:tc>
                  <a:txBody>
                    <a:bodyPr/>
                    <a:lstStyle/>
                    <a:p>
                      <a:pPr algn="ctr"/>
                      <a:r>
                        <a:rPr lang="en-US" sz="1100" b="0" i="0" dirty="0">
                          <a:latin typeface="Avenir Light" panose="020B0402020203020204" pitchFamily="34" charset="77"/>
                        </a:rPr>
                        <a:t>2</a:t>
                      </a:r>
                    </a:p>
                  </a:txBody>
                  <a:tcPr anchor="ctr"/>
                </a:tc>
                <a:tc>
                  <a:txBody>
                    <a:bodyPr/>
                    <a:lstStyle/>
                    <a:p>
                      <a:pPr algn="ctr"/>
                      <a:r>
                        <a:rPr lang="en-US" sz="1100" b="0" i="0" dirty="0">
                          <a:latin typeface="Avenir Light" panose="020B0402020203020204" pitchFamily="34" charset="77"/>
                        </a:rPr>
                        <a:t>3</a:t>
                      </a:r>
                    </a:p>
                  </a:txBody>
                  <a:tcPr anchor="ctr"/>
                </a:tc>
                <a:tc>
                  <a:txBody>
                    <a:bodyPr/>
                    <a:lstStyle/>
                    <a:p>
                      <a:pPr algn="ctr"/>
                      <a:r>
                        <a:rPr lang="en-US" sz="1100" b="0" i="0" dirty="0">
                          <a:latin typeface="Avenir Light" panose="020B0402020203020204" pitchFamily="34" charset="77"/>
                        </a:rPr>
                        <a:t>4</a:t>
                      </a:r>
                    </a:p>
                  </a:txBody>
                  <a:tcPr anchor="ctr"/>
                </a:tc>
                <a:tc>
                  <a:txBody>
                    <a:bodyPr/>
                    <a:lstStyle/>
                    <a:p>
                      <a:pPr algn="ctr"/>
                      <a:r>
                        <a:rPr lang="en-US" sz="1100" b="0" i="0" dirty="0">
                          <a:latin typeface="Avenir Light" panose="020B0402020203020204" pitchFamily="34" charset="77"/>
                        </a:rPr>
                        <a:t>5</a:t>
                      </a:r>
                    </a:p>
                  </a:txBody>
                  <a:tcPr anchor="ctr"/>
                </a:tc>
                <a:extLst>
                  <a:ext uri="{0D108BD9-81ED-4DB2-BD59-A6C34878D82A}">
                    <a16:rowId xmlns:a16="http://schemas.microsoft.com/office/drawing/2014/main" val="1836072221"/>
                  </a:ext>
                </a:extLst>
              </a:tr>
              <a:tr h="370840">
                <a:tc>
                  <a:txBody>
                    <a:bodyPr/>
                    <a:lstStyle/>
                    <a:p>
                      <a:r>
                        <a:rPr lang="en-US" sz="1100" b="0" i="0" dirty="0">
                          <a:latin typeface="Avenir Light" panose="020B0402020203020204" pitchFamily="34" charset="77"/>
                        </a:rPr>
                        <a:t>3. Discusses how the change will affect the employee.</a:t>
                      </a:r>
                    </a:p>
                  </a:txBody>
                  <a:tcPr anchor="ctr"/>
                </a:tc>
                <a:tc>
                  <a:txBody>
                    <a:bodyPr/>
                    <a:lstStyle/>
                    <a:p>
                      <a:pPr algn="ctr"/>
                      <a:r>
                        <a:rPr lang="en-US" sz="1100" b="0" i="0" dirty="0">
                          <a:latin typeface="Avenir Light" panose="020B0402020203020204" pitchFamily="34" charset="77"/>
                        </a:rPr>
                        <a:t>1</a:t>
                      </a:r>
                    </a:p>
                  </a:txBody>
                  <a:tcPr anchor="ctr"/>
                </a:tc>
                <a:tc>
                  <a:txBody>
                    <a:bodyPr/>
                    <a:lstStyle/>
                    <a:p>
                      <a:pPr algn="ctr"/>
                      <a:r>
                        <a:rPr lang="en-US" sz="1100" b="0" i="0" dirty="0">
                          <a:latin typeface="Avenir Light" panose="020B0402020203020204" pitchFamily="34" charset="77"/>
                        </a:rPr>
                        <a:t>2</a:t>
                      </a:r>
                    </a:p>
                  </a:txBody>
                  <a:tcPr anchor="ctr"/>
                </a:tc>
                <a:tc>
                  <a:txBody>
                    <a:bodyPr/>
                    <a:lstStyle/>
                    <a:p>
                      <a:pPr algn="ctr"/>
                      <a:r>
                        <a:rPr lang="en-US" sz="1100" b="0" i="0" dirty="0">
                          <a:latin typeface="Avenir Light" panose="020B0402020203020204" pitchFamily="34" charset="77"/>
                        </a:rPr>
                        <a:t>3</a:t>
                      </a:r>
                    </a:p>
                  </a:txBody>
                  <a:tcPr anchor="ctr"/>
                </a:tc>
                <a:tc>
                  <a:txBody>
                    <a:bodyPr/>
                    <a:lstStyle/>
                    <a:p>
                      <a:pPr algn="ctr"/>
                      <a:r>
                        <a:rPr lang="en-US" sz="1100" b="0" i="0" dirty="0">
                          <a:latin typeface="Avenir Light" panose="020B0402020203020204" pitchFamily="34" charset="77"/>
                        </a:rPr>
                        <a:t>4</a:t>
                      </a:r>
                    </a:p>
                  </a:txBody>
                  <a:tcPr anchor="ctr"/>
                </a:tc>
                <a:tc>
                  <a:txBody>
                    <a:bodyPr/>
                    <a:lstStyle/>
                    <a:p>
                      <a:pPr algn="ctr"/>
                      <a:r>
                        <a:rPr lang="en-US" sz="1100" b="0" i="0" dirty="0">
                          <a:latin typeface="Avenir Light" panose="020B0402020203020204" pitchFamily="34" charset="77"/>
                        </a:rPr>
                        <a:t>5</a:t>
                      </a:r>
                    </a:p>
                  </a:txBody>
                  <a:tcPr anchor="ctr"/>
                </a:tc>
                <a:extLst>
                  <a:ext uri="{0D108BD9-81ED-4DB2-BD59-A6C34878D82A}">
                    <a16:rowId xmlns:a16="http://schemas.microsoft.com/office/drawing/2014/main" val="798274972"/>
                  </a:ext>
                </a:extLst>
              </a:tr>
              <a:tr h="370840">
                <a:tc>
                  <a:txBody>
                    <a:bodyPr/>
                    <a:lstStyle/>
                    <a:p>
                      <a:r>
                        <a:rPr lang="en-US" sz="1100" b="0" i="0" dirty="0">
                          <a:latin typeface="Avenir Light" panose="020B0402020203020204" pitchFamily="34" charset="77"/>
                        </a:rPr>
                        <a:t>4. Listens to the employee’s concerns.</a:t>
                      </a:r>
                    </a:p>
                  </a:txBody>
                  <a:tcPr anchor="ctr"/>
                </a:tc>
                <a:tc>
                  <a:txBody>
                    <a:bodyPr/>
                    <a:lstStyle/>
                    <a:p>
                      <a:pPr algn="ctr"/>
                      <a:r>
                        <a:rPr lang="en-US" sz="1100" b="0" i="0" dirty="0">
                          <a:latin typeface="Avenir Light" panose="020B0402020203020204" pitchFamily="34" charset="77"/>
                        </a:rPr>
                        <a:t>1</a:t>
                      </a:r>
                    </a:p>
                  </a:txBody>
                  <a:tcPr anchor="ctr"/>
                </a:tc>
                <a:tc>
                  <a:txBody>
                    <a:bodyPr/>
                    <a:lstStyle/>
                    <a:p>
                      <a:pPr algn="ctr"/>
                      <a:r>
                        <a:rPr lang="en-US" sz="1100" b="0" i="0" dirty="0">
                          <a:latin typeface="Avenir Light" panose="020B0402020203020204" pitchFamily="34" charset="77"/>
                        </a:rPr>
                        <a:t>2</a:t>
                      </a:r>
                    </a:p>
                  </a:txBody>
                  <a:tcPr anchor="ctr"/>
                </a:tc>
                <a:tc>
                  <a:txBody>
                    <a:bodyPr/>
                    <a:lstStyle/>
                    <a:p>
                      <a:pPr algn="ctr"/>
                      <a:r>
                        <a:rPr lang="en-US" sz="1100" b="0" i="0" dirty="0">
                          <a:latin typeface="Avenir Light" panose="020B0402020203020204" pitchFamily="34" charset="77"/>
                        </a:rPr>
                        <a:t>3</a:t>
                      </a:r>
                    </a:p>
                  </a:txBody>
                  <a:tcPr anchor="ctr"/>
                </a:tc>
                <a:tc>
                  <a:txBody>
                    <a:bodyPr/>
                    <a:lstStyle/>
                    <a:p>
                      <a:pPr algn="ctr"/>
                      <a:r>
                        <a:rPr lang="en-US" sz="1100" b="0" i="0" dirty="0">
                          <a:latin typeface="Avenir Light" panose="020B0402020203020204" pitchFamily="34" charset="77"/>
                        </a:rPr>
                        <a:t>4</a:t>
                      </a:r>
                    </a:p>
                  </a:txBody>
                  <a:tcPr anchor="ctr"/>
                </a:tc>
                <a:tc>
                  <a:txBody>
                    <a:bodyPr/>
                    <a:lstStyle/>
                    <a:p>
                      <a:pPr algn="ctr"/>
                      <a:r>
                        <a:rPr lang="en-US" sz="1100" b="0" i="0" dirty="0">
                          <a:latin typeface="Avenir Light" panose="020B0402020203020204" pitchFamily="34" charset="77"/>
                        </a:rPr>
                        <a:t>5</a:t>
                      </a:r>
                    </a:p>
                  </a:txBody>
                  <a:tcPr anchor="ctr"/>
                </a:tc>
                <a:extLst>
                  <a:ext uri="{0D108BD9-81ED-4DB2-BD59-A6C34878D82A}">
                    <a16:rowId xmlns:a16="http://schemas.microsoft.com/office/drawing/2014/main" val="4180131620"/>
                  </a:ext>
                </a:extLst>
              </a:tr>
              <a:tr h="370840">
                <a:tc>
                  <a:txBody>
                    <a:bodyPr/>
                    <a:lstStyle/>
                    <a:p>
                      <a:r>
                        <a:rPr lang="en-US" sz="1100" b="0" i="0" dirty="0">
                          <a:latin typeface="Avenir Light" panose="020B0402020203020204" pitchFamily="34" charset="77"/>
                        </a:rPr>
                        <a:t>5. Asks the employee for help in making the change work.</a:t>
                      </a:r>
                    </a:p>
                  </a:txBody>
                  <a:tcPr anchor="ctr"/>
                </a:tc>
                <a:tc>
                  <a:txBody>
                    <a:bodyPr/>
                    <a:lstStyle/>
                    <a:p>
                      <a:pPr algn="ctr"/>
                      <a:r>
                        <a:rPr lang="en-US" sz="1100" b="0" i="0" dirty="0">
                          <a:latin typeface="Avenir Light" panose="020B0402020203020204" pitchFamily="34" charset="77"/>
                        </a:rPr>
                        <a:t>1</a:t>
                      </a:r>
                    </a:p>
                  </a:txBody>
                  <a:tcPr anchor="ctr"/>
                </a:tc>
                <a:tc>
                  <a:txBody>
                    <a:bodyPr/>
                    <a:lstStyle/>
                    <a:p>
                      <a:pPr algn="ctr"/>
                      <a:r>
                        <a:rPr lang="en-US" sz="1100" b="0" i="0" dirty="0">
                          <a:latin typeface="Avenir Light" panose="020B0402020203020204" pitchFamily="34" charset="77"/>
                        </a:rPr>
                        <a:t>2</a:t>
                      </a:r>
                    </a:p>
                  </a:txBody>
                  <a:tcPr anchor="ctr"/>
                </a:tc>
                <a:tc>
                  <a:txBody>
                    <a:bodyPr/>
                    <a:lstStyle/>
                    <a:p>
                      <a:pPr algn="ctr"/>
                      <a:r>
                        <a:rPr lang="en-US" sz="1100" b="0" i="0" dirty="0">
                          <a:latin typeface="Avenir Light" panose="020B0402020203020204" pitchFamily="34" charset="77"/>
                        </a:rPr>
                        <a:t>3</a:t>
                      </a:r>
                    </a:p>
                  </a:txBody>
                  <a:tcPr anchor="ctr"/>
                </a:tc>
                <a:tc>
                  <a:txBody>
                    <a:bodyPr/>
                    <a:lstStyle/>
                    <a:p>
                      <a:pPr algn="ctr"/>
                      <a:r>
                        <a:rPr lang="en-US" sz="1100" b="0" i="0" dirty="0">
                          <a:latin typeface="Avenir Light" panose="020B0402020203020204" pitchFamily="34" charset="77"/>
                        </a:rPr>
                        <a:t>4</a:t>
                      </a:r>
                    </a:p>
                  </a:txBody>
                  <a:tcPr anchor="ctr"/>
                </a:tc>
                <a:tc>
                  <a:txBody>
                    <a:bodyPr/>
                    <a:lstStyle/>
                    <a:p>
                      <a:pPr algn="ctr"/>
                      <a:r>
                        <a:rPr lang="en-US" sz="1100" b="0" i="0" dirty="0">
                          <a:latin typeface="Avenir Light" panose="020B0402020203020204" pitchFamily="34" charset="77"/>
                        </a:rPr>
                        <a:t>5</a:t>
                      </a:r>
                    </a:p>
                  </a:txBody>
                  <a:tcPr anchor="ctr"/>
                </a:tc>
                <a:extLst>
                  <a:ext uri="{0D108BD9-81ED-4DB2-BD59-A6C34878D82A}">
                    <a16:rowId xmlns:a16="http://schemas.microsoft.com/office/drawing/2014/main" val="3454227194"/>
                  </a:ext>
                </a:extLst>
              </a:tr>
              <a:tr h="370840">
                <a:tc>
                  <a:txBody>
                    <a:bodyPr/>
                    <a:lstStyle/>
                    <a:p>
                      <a:r>
                        <a:rPr lang="en-US" sz="1100" b="0" i="0" dirty="0">
                          <a:latin typeface="Avenir Light" panose="020B0402020203020204" pitchFamily="34" charset="77"/>
                        </a:rPr>
                        <a:t>6. If necessary, specifies the date for a follow-up meeting to respond to employee’s concerns.</a:t>
                      </a:r>
                    </a:p>
                  </a:txBody>
                  <a:tcPr anchor="ctr"/>
                </a:tc>
                <a:tc>
                  <a:txBody>
                    <a:bodyPr/>
                    <a:lstStyle/>
                    <a:p>
                      <a:pPr algn="ctr"/>
                      <a:r>
                        <a:rPr lang="en-US" sz="1100" b="0" i="0" dirty="0">
                          <a:latin typeface="Avenir Light" panose="020B0402020203020204" pitchFamily="34" charset="77"/>
                        </a:rPr>
                        <a:t>1</a:t>
                      </a:r>
                    </a:p>
                  </a:txBody>
                  <a:tcPr anchor="ctr"/>
                </a:tc>
                <a:tc>
                  <a:txBody>
                    <a:bodyPr/>
                    <a:lstStyle/>
                    <a:p>
                      <a:pPr algn="ctr"/>
                      <a:r>
                        <a:rPr lang="en-US" sz="1100" b="0" i="0" dirty="0">
                          <a:latin typeface="Avenir Light" panose="020B0402020203020204" pitchFamily="34" charset="77"/>
                        </a:rPr>
                        <a:t>2</a:t>
                      </a:r>
                    </a:p>
                  </a:txBody>
                  <a:tcPr anchor="ctr"/>
                </a:tc>
                <a:tc>
                  <a:txBody>
                    <a:bodyPr/>
                    <a:lstStyle/>
                    <a:p>
                      <a:pPr algn="ctr"/>
                      <a:r>
                        <a:rPr lang="en-US" sz="1100" b="0" i="0" dirty="0">
                          <a:latin typeface="Avenir Light" panose="020B0402020203020204" pitchFamily="34" charset="77"/>
                        </a:rPr>
                        <a:t>3</a:t>
                      </a:r>
                    </a:p>
                  </a:txBody>
                  <a:tcPr anchor="ctr"/>
                </a:tc>
                <a:tc>
                  <a:txBody>
                    <a:bodyPr/>
                    <a:lstStyle/>
                    <a:p>
                      <a:pPr algn="ctr"/>
                      <a:r>
                        <a:rPr lang="en-US" sz="1100" b="0" i="0" dirty="0">
                          <a:latin typeface="Avenir Light" panose="020B0402020203020204" pitchFamily="34" charset="77"/>
                        </a:rPr>
                        <a:t>4</a:t>
                      </a:r>
                    </a:p>
                  </a:txBody>
                  <a:tcPr anchor="ctr"/>
                </a:tc>
                <a:tc>
                  <a:txBody>
                    <a:bodyPr/>
                    <a:lstStyle/>
                    <a:p>
                      <a:pPr algn="ctr"/>
                      <a:r>
                        <a:rPr lang="en-US" sz="1100" b="0" i="0" dirty="0">
                          <a:latin typeface="Avenir Light" panose="020B0402020203020204" pitchFamily="34" charset="77"/>
                        </a:rPr>
                        <a:t>5</a:t>
                      </a:r>
                    </a:p>
                  </a:txBody>
                  <a:tcPr anchor="ctr"/>
                </a:tc>
                <a:extLst>
                  <a:ext uri="{0D108BD9-81ED-4DB2-BD59-A6C34878D82A}">
                    <a16:rowId xmlns:a16="http://schemas.microsoft.com/office/drawing/2014/main" val="1750051393"/>
                  </a:ext>
                </a:extLst>
              </a:tr>
            </a:tbl>
          </a:graphicData>
        </a:graphic>
      </p:graphicFrame>
      <p:graphicFrame>
        <p:nvGraphicFramePr>
          <p:cNvPr id="6" name="Table 5">
            <a:extLst>
              <a:ext uri="{FF2B5EF4-FFF2-40B4-BE49-F238E27FC236}">
                <a16:creationId xmlns:a16="http://schemas.microsoft.com/office/drawing/2014/main" id="{7BB1D1EF-C44A-194E-7387-949325C4B7B6}"/>
              </a:ext>
            </a:extLst>
          </p:cNvPr>
          <p:cNvGraphicFramePr>
            <a:graphicFrameLocks noGrp="1"/>
          </p:cNvGraphicFramePr>
          <p:nvPr>
            <p:extLst>
              <p:ext uri="{D42A27DB-BD31-4B8C-83A1-F6EECF244321}">
                <p14:modId xmlns:p14="http://schemas.microsoft.com/office/powerpoint/2010/main" val="2042551211"/>
              </p:ext>
            </p:extLst>
          </p:nvPr>
        </p:nvGraphicFramePr>
        <p:xfrm>
          <a:off x="9323389" y="3838203"/>
          <a:ext cx="2692400" cy="2380722"/>
        </p:xfrm>
        <a:graphic>
          <a:graphicData uri="http://schemas.openxmlformats.org/drawingml/2006/table">
            <a:tbl>
              <a:tblPr firstRow="1" bandRow="1">
                <a:tableStyleId>{073A0DAA-6AF3-43AB-8588-CEC1D06C72B9}</a:tableStyleId>
              </a:tblPr>
              <a:tblGrid>
                <a:gridCol w="697885">
                  <a:extLst>
                    <a:ext uri="{9D8B030D-6E8A-4147-A177-3AD203B41FA5}">
                      <a16:colId xmlns:a16="http://schemas.microsoft.com/office/drawing/2014/main" val="2829016231"/>
                    </a:ext>
                  </a:extLst>
                </a:gridCol>
                <a:gridCol w="1994515">
                  <a:extLst>
                    <a:ext uri="{9D8B030D-6E8A-4147-A177-3AD203B41FA5}">
                      <a16:colId xmlns:a16="http://schemas.microsoft.com/office/drawing/2014/main" val="3867542163"/>
                    </a:ext>
                  </a:extLst>
                </a:gridCol>
              </a:tblGrid>
              <a:tr h="396787">
                <a:tc>
                  <a:txBody>
                    <a:bodyPr/>
                    <a:lstStyle/>
                    <a:p>
                      <a:r>
                        <a:rPr lang="en-US" sz="1100" b="0" i="0" dirty="0">
                          <a:latin typeface="Avenir Light" panose="020B0402020203020204" pitchFamily="34" charset="77"/>
                        </a:rPr>
                        <a:t>Points</a:t>
                      </a:r>
                    </a:p>
                  </a:txBody>
                  <a:tcPr anchor="ctr"/>
                </a:tc>
                <a:tc>
                  <a:txBody>
                    <a:bodyPr/>
                    <a:lstStyle/>
                    <a:p>
                      <a:r>
                        <a:rPr lang="en-US" sz="1100" b="0" i="0" dirty="0">
                          <a:latin typeface="Avenir Light" panose="020B0402020203020204" pitchFamily="34" charset="77"/>
                        </a:rPr>
                        <a:t>Performance Rating</a:t>
                      </a:r>
                    </a:p>
                  </a:txBody>
                  <a:tcPr anchor="ctr"/>
                </a:tc>
                <a:extLst>
                  <a:ext uri="{0D108BD9-81ED-4DB2-BD59-A6C34878D82A}">
                    <a16:rowId xmlns:a16="http://schemas.microsoft.com/office/drawing/2014/main" val="939406004"/>
                  </a:ext>
                </a:extLst>
              </a:tr>
              <a:tr h="396787">
                <a:tc>
                  <a:txBody>
                    <a:bodyPr/>
                    <a:lstStyle/>
                    <a:p>
                      <a:r>
                        <a:rPr lang="en-US" sz="1100" b="0" i="0" dirty="0">
                          <a:latin typeface="Avenir Light" panose="020B0402020203020204" pitchFamily="34" charset="77"/>
                        </a:rPr>
                        <a:t>6-10</a:t>
                      </a:r>
                    </a:p>
                  </a:txBody>
                  <a:tcPr anchor="ctr"/>
                </a:tc>
                <a:tc>
                  <a:txBody>
                    <a:bodyPr/>
                    <a:lstStyle/>
                    <a:p>
                      <a:r>
                        <a:rPr lang="en-US" sz="1100" b="0" i="0" dirty="0">
                          <a:latin typeface="Avenir Light" panose="020B0402020203020204" pitchFamily="34" charset="77"/>
                        </a:rPr>
                        <a:t>Below adequate</a:t>
                      </a:r>
                    </a:p>
                  </a:txBody>
                  <a:tcPr anchor="ctr"/>
                </a:tc>
                <a:extLst>
                  <a:ext uri="{0D108BD9-81ED-4DB2-BD59-A6C34878D82A}">
                    <a16:rowId xmlns:a16="http://schemas.microsoft.com/office/drawing/2014/main" val="1221936307"/>
                  </a:ext>
                </a:extLst>
              </a:tr>
              <a:tr h="396787">
                <a:tc>
                  <a:txBody>
                    <a:bodyPr/>
                    <a:lstStyle/>
                    <a:p>
                      <a:r>
                        <a:rPr lang="en-US" sz="1100" b="0" i="0" dirty="0">
                          <a:latin typeface="Avenir Light" panose="020B0402020203020204" pitchFamily="34" charset="77"/>
                        </a:rPr>
                        <a:t>11-15</a:t>
                      </a:r>
                    </a:p>
                  </a:txBody>
                  <a:tcPr anchor="ctr"/>
                </a:tc>
                <a:tc>
                  <a:txBody>
                    <a:bodyPr/>
                    <a:lstStyle/>
                    <a:p>
                      <a:r>
                        <a:rPr lang="en-US" sz="1100" b="0" i="0" dirty="0">
                          <a:latin typeface="Avenir Light" panose="020B0402020203020204" pitchFamily="34" charset="77"/>
                        </a:rPr>
                        <a:t>Adequate</a:t>
                      </a:r>
                    </a:p>
                  </a:txBody>
                  <a:tcPr anchor="ctr"/>
                </a:tc>
                <a:extLst>
                  <a:ext uri="{0D108BD9-81ED-4DB2-BD59-A6C34878D82A}">
                    <a16:rowId xmlns:a16="http://schemas.microsoft.com/office/drawing/2014/main" val="4051839716"/>
                  </a:ext>
                </a:extLst>
              </a:tr>
              <a:tr h="396787">
                <a:tc>
                  <a:txBody>
                    <a:bodyPr/>
                    <a:lstStyle/>
                    <a:p>
                      <a:r>
                        <a:rPr lang="en-US" sz="1100" b="0" i="0" dirty="0">
                          <a:latin typeface="Avenir Light" panose="020B0402020203020204" pitchFamily="34" charset="77"/>
                        </a:rPr>
                        <a:t>16-20</a:t>
                      </a:r>
                    </a:p>
                  </a:txBody>
                  <a:tcPr anchor="ctr"/>
                </a:tc>
                <a:tc>
                  <a:txBody>
                    <a:bodyPr/>
                    <a:lstStyle/>
                    <a:p>
                      <a:r>
                        <a:rPr lang="en-US" sz="1100" b="0" i="0" dirty="0">
                          <a:latin typeface="Avenir Light" panose="020B0402020203020204" pitchFamily="34" charset="77"/>
                        </a:rPr>
                        <a:t>Full</a:t>
                      </a:r>
                    </a:p>
                  </a:txBody>
                  <a:tcPr anchor="ctr"/>
                </a:tc>
                <a:extLst>
                  <a:ext uri="{0D108BD9-81ED-4DB2-BD59-A6C34878D82A}">
                    <a16:rowId xmlns:a16="http://schemas.microsoft.com/office/drawing/2014/main" val="2153057792"/>
                  </a:ext>
                </a:extLst>
              </a:tr>
              <a:tr h="396787">
                <a:tc>
                  <a:txBody>
                    <a:bodyPr/>
                    <a:lstStyle/>
                    <a:p>
                      <a:r>
                        <a:rPr lang="en-US" sz="1100" b="0" i="0" dirty="0">
                          <a:latin typeface="Avenir Light" panose="020B0402020203020204" pitchFamily="34" charset="77"/>
                        </a:rPr>
                        <a:t>21-25</a:t>
                      </a:r>
                    </a:p>
                  </a:txBody>
                  <a:tcPr anchor="ctr"/>
                </a:tc>
                <a:tc>
                  <a:txBody>
                    <a:bodyPr/>
                    <a:lstStyle/>
                    <a:p>
                      <a:r>
                        <a:rPr lang="en-US" sz="1100" b="0" i="0" dirty="0">
                          <a:latin typeface="Avenir Light" panose="020B0402020203020204" pitchFamily="34" charset="77"/>
                        </a:rPr>
                        <a:t>Excellent</a:t>
                      </a:r>
                    </a:p>
                  </a:txBody>
                  <a:tcPr anchor="ctr"/>
                </a:tc>
                <a:extLst>
                  <a:ext uri="{0D108BD9-81ED-4DB2-BD59-A6C34878D82A}">
                    <a16:rowId xmlns:a16="http://schemas.microsoft.com/office/drawing/2014/main" val="1020553340"/>
                  </a:ext>
                </a:extLst>
              </a:tr>
              <a:tr h="396787">
                <a:tc>
                  <a:txBody>
                    <a:bodyPr/>
                    <a:lstStyle/>
                    <a:p>
                      <a:r>
                        <a:rPr lang="en-US" sz="1100" b="0" i="0" dirty="0">
                          <a:latin typeface="Avenir Light" panose="020B0402020203020204" pitchFamily="34" charset="77"/>
                        </a:rPr>
                        <a:t>26-30</a:t>
                      </a:r>
                    </a:p>
                  </a:txBody>
                  <a:tcPr anchor="ctr"/>
                </a:tc>
                <a:tc>
                  <a:txBody>
                    <a:bodyPr/>
                    <a:lstStyle/>
                    <a:p>
                      <a:r>
                        <a:rPr lang="en-US" sz="1100" b="0" i="0" dirty="0">
                          <a:latin typeface="Avenir Light" panose="020B0402020203020204" pitchFamily="34" charset="77"/>
                        </a:rPr>
                        <a:t>Superior</a:t>
                      </a:r>
                    </a:p>
                  </a:txBody>
                  <a:tcPr anchor="ctr"/>
                </a:tc>
                <a:extLst>
                  <a:ext uri="{0D108BD9-81ED-4DB2-BD59-A6C34878D82A}">
                    <a16:rowId xmlns:a16="http://schemas.microsoft.com/office/drawing/2014/main" val="4273071783"/>
                  </a:ext>
                </a:extLst>
              </a:tr>
            </a:tbl>
          </a:graphicData>
        </a:graphic>
      </p:graphicFrame>
    </p:spTree>
    <p:extLst>
      <p:ext uri="{BB962C8B-B14F-4D97-AF65-F5344CB8AC3E}">
        <p14:creationId xmlns:p14="http://schemas.microsoft.com/office/powerpoint/2010/main" val="21022176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E30F9-596C-4E9C-1D35-EE37AC088212}"/>
              </a:ext>
            </a:extLst>
          </p:cNvPr>
          <p:cNvSpPr>
            <a:spLocks noGrp="1"/>
          </p:cNvSpPr>
          <p:nvPr>
            <p:ph type="title"/>
          </p:nvPr>
        </p:nvSpPr>
        <p:spPr/>
        <p:txBody>
          <a:bodyPr/>
          <a:lstStyle/>
          <a:p>
            <a:r>
              <a:rPr lang="en-US" dirty="0"/>
              <a:t>Making Comparisons Among Employees</a:t>
            </a:r>
          </a:p>
        </p:txBody>
      </p:sp>
      <p:graphicFrame>
        <p:nvGraphicFramePr>
          <p:cNvPr id="4" name="Content Placeholder 3">
            <a:extLst>
              <a:ext uri="{FF2B5EF4-FFF2-40B4-BE49-F238E27FC236}">
                <a16:creationId xmlns:a16="http://schemas.microsoft.com/office/drawing/2014/main" id="{1B993951-ED65-AEF1-E75F-D17BFB7F1BB3}"/>
              </a:ext>
            </a:extLst>
          </p:cNvPr>
          <p:cNvGraphicFramePr>
            <a:graphicFrameLocks noGrp="1"/>
          </p:cNvGraphicFramePr>
          <p:nvPr>
            <p:ph idx="1"/>
            <p:extLst>
              <p:ext uri="{D42A27DB-BD31-4B8C-83A1-F6EECF244321}">
                <p14:modId xmlns:p14="http://schemas.microsoft.com/office/powerpoint/2010/main" val="1120555136"/>
              </p:ext>
            </p:extLst>
          </p:nvPr>
        </p:nvGraphicFramePr>
        <p:xfrm>
          <a:off x="838200" y="1928813"/>
          <a:ext cx="10515600" cy="4252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27158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7CE0A2-D48F-694B-59F8-A926F0E5A991}"/>
              </a:ext>
            </a:extLst>
          </p:cNvPr>
          <p:cNvSpPr>
            <a:spLocks noGrp="1"/>
          </p:cNvSpPr>
          <p:nvPr>
            <p:ph type="title"/>
          </p:nvPr>
        </p:nvSpPr>
        <p:spPr>
          <a:xfrm>
            <a:off x="635000" y="640823"/>
            <a:ext cx="3418659" cy="5583148"/>
          </a:xfrm>
        </p:spPr>
        <p:txBody>
          <a:bodyPr anchor="ctr">
            <a:normAutofit/>
          </a:bodyPr>
          <a:lstStyle/>
          <a:p>
            <a:r>
              <a:rPr lang="en-US" sz="6000"/>
              <a:t>Sources of Performance Information</a:t>
            </a:r>
          </a:p>
        </p:txBody>
      </p:sp>
      <p:sp>
        <p:nvSpPr>
          <p:cNvPr id="11" name="Rectangle 10">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14992" y="1557877"/>
            <a:ext cx="18288" cy="3749040"/>
          </a:xfrm>
          <a:custGeom>
            <a:avLst/>
            <a:gdLst>
              <a:gd name="connsiteX0" fmla="*/ 0 w 18288"/>
              <a:gd name="connsiteY0" fmla="*/ 0 h 3749040"/>
              <a:gd name="connsiteX1" fmla="*/ 18288 w 18288"/>
              <a:gd name="connsiteY1" fmla="*/ 0 h 3749040"/>
              <a:gd name="connsiteX2" fmla="*/ 18288 w 18288"/>
              <a:gd name="connsiteY2" fmla="*/ 662330 h 3749040"/>
              <a:gd name="connsiteX3" fmla="*/ 18288 w 18288"/>
              <a:gd name="connsiteY3" fmla="*/ 1174699 h 3749040"/>
              <a:gd name="connsiteX4" fmla="*/ 18288 w 18288"/>
              <a:gd name="connsiteY4" fmla="*/ 1724558 h 3749040"/>
              <a:gd name="connsiteX5" fmla="*/ 18288 w 18288"/>
              <a:gd name="connsiteY5" fmla="*/ 2424379 h 3749040"/>
              <a:gd name="connsiteX6" fmla="*/ 18288 w 18288"/>
              <a:gd name="connsiteY6" fmla="*/ 3049219 h 3749040"/>
              <a:gd name="connsiteX7" fmla="*/ 18288 w 18288"/>
              <a:gd name="connsiteY7" fmla="*/ 3749040 h 3749040"/>
              <a:gd name="connsiteX8" fmla="*/ 0 w 18288"/>
              <a:gd name="connsiteY8" fmla="*/ 3749040 h 3749040"/>
              <a:gd name="connsiteX9" fmla="*/ 0 w 18288"/>
              <a:gd name="connsiteY9" fmla="*/ 3236671 h 3749040"/>
              <a:gd name="connsiteX10" fmla="*/ 0 w 18288"/>
              <a:gd name="connsiteY10" fmla="*/ 2536850 h 3749040"/>
              <a:gd name="connsiteX11" fmla="*/ 0 w 18288"/>
              <a:gd name="connsiteY11" fmla="*/ 1874520 h 3749040"/>
              <a:gd name="connsiteX12" fmla="*/ 0 w 18288"/>
              <a:gd name="connsiteY12" fmla="*/ 1362151 h 3749040"/>
              <a:gd name="connsiteX13" fmla="*/ 0 w 18288"/>
              <a:gd name="connsiteY13" fmla="*/ 774802 h 3749040"/>
              <a:gd name="connsiteX14" fmla="*/ 0 w 18288"/>
              <a:gd name="connsiteY14" fmla="*/ 0 h 374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88" h="3749040" fill="none" extrusionOk="0">
                <a:moveTo>
                  <a:pt x="0" y="0"/>
                </a:moveTo>
                <a:cubicBezTo>
                  <a:pt x="8690" y="407"/>
                  <a:pt x="14141" y="154"/>
                  <a:pt x="18288" y="0"/>
                </a:cubicBezTo>
                <a:cubicBezTo>
                  <a:pt x="34838" y="143586"/>
                  <a:pt x="-11860" y="333097"/>
                  <a:pt x="18288" y="662330"/>
                </a:cubicBezTo>
                <a:cubicBezTo>
                  <a:pt x="48436" y="991563"/>
                  <a:pt x="32813" y="1046681"/>
                  <a:pt x="18288" y="1174699"/>
                </a:cubicBezTo>
                <a:cubicBezTo>
                  <a:pt x="3763" y="1302717"/>
                  <a:pt x="40974" y="1467838"/>
                  <a:pt x="18288" y="1724558"/>
                </a:cubicBezTo>
                <a:cubicBezTo>
                  <a:pt x="-4398" y="1981278"/>
                  <a:pt x="36650" y="2215729"/>
                  <a:pt x="18288" y="2424379"/>
                </a:cubicBezTo>
                <a:cubicBezTo>
                  <a:pt x="-74" y="2633029"/>
                  <a:pt x="-9881" y="2874703"/>
                  <a:pt x="18288" y="3049219"/>
                </a:cubicBezTo>
                <a:cubicBezTo>
                  <a:pt x="46457" y="3223735"/>
                  <a:pt x="4078" y="3453850"/>
                  <a:pt x="18288" y="3749040"/>
                </a:cubicBezTo>
                <a:cubicBezTo>
                  <a:pt x="14465" y="3749751"/>
                  <a:pt x="7675" y="3748271"/>
                  <a:pt x="0" y="3749040"/>
                </a:cubicBezTo>
                <a:cubicBezTo>
                  <a:pt x="19669" y="3507959"/>
                  <a:pt x="-9883" y="3339386"/>
                  <a:pt x="0" y="3236671"/>
                </a:cubicBezTo>
                <a:cubicBezTo>
                  <a:pt x="9883" y="3133956"/>
                  <a:pt x="26871" y="2857214"/>
                  <a:pt x="0" y="2536850"/>
                </a:cubicBezTo>
                <a:cubicBezTo>
                  <a:pt x="-26871" y="2216486"/>
                  <a:pt x="4790" y="2156616"/>
                  <a:pt x="0" y="1874520"/>
                </a:cubicBezTo>
                <a:cubicBezTo>
                  <a:pt x="-4790" y="1592424"/>
                  <a:pt x="-3117" y="1558688"/>
                  <a:pt x="0" y="1362151"/>
                </a:cubicBezTo>
                <a:cubicBezTo>
                  <a:pt x="3117" y="1165614"/>
                  <a:pt x="16802" y="1045125"/>
                  <a:pt x="0" y="774802"/>
                </a:cubicBezTo>
                <a:cubicBezTo>
                  <a:pt x="-16802" y="504479"/>
                  <a:pt x="-29640" y="377701"/>
                  <a:pt x="0" y="0"/>
                </a:cubicBezTo>
                <a:close/>
              </a:path>
              <a:path w="18288" h="3749040" stroke="0" extrusionOk="0">
                <a:moveTo>
                  <a:pt x="0" y="0"/>
                </a:moveTo>
                <a:cubicBezTo>
                  <a:pt x="5341" y="9"/>
                  <a:pt x="11148" y="-611"/>
                  <a:pt x="18288" y="0"/>
                </a:cubicBezTo>
                <a:cubicBezTo>
                  <a:pt x="33352" y="227288"/>
                  <a:pt x="30894" y="278824"/>
                  <a:pt x="18288" y="512369"/>
                </a:cubicBezTo>
                <a:cubicBezTo>
                  <a:pt x="5682" y="745914"/>
                  <a:pt x="53060" y="998220"/>
                  <a:pt x="18288" y="1212190"/>
                </a:cubicBezTo>
                <a:cubicBezTo>
                  <a:pt x="-16484" y="1426160"/>
                  <a:pt x="35474" y="1585099"/>
                  <a:pt x="18288" y="1837030"/>
                </a:cubicBezTo>
                <a:cubicBezTo>
                  <a:pt x="1102" y="2088961"/>
                  <a:pt x="16704" y="2251948"/>
                  <a:pt x="18288" y="2386889"/>
                </a:cubicBezTo>
                <a:cubicBezTo>
                  <a:pt x="19872" y="2521830"/>
                  <a:pt x="5902" y="2679005"/>
                  <a:pt x="18288" y="2936748"/>
                </a:cubicBezTo>
                <a:cubicBezTo>
                  <a:pt x="30674" y="3194491"/>
                  <a:pt x="13809" y="3416052"/>
                  <a:pt x="18288" y="3749040"/>
                </a:cubicBezTo>
                <a:cubicBezTo>
                  <a:pt x="9729" y="3749861"/>
                  <a:pt x="3965" y="3749683"/>
                  <a:pt x="0" y="3749040"/>
                </a:cubicBezTo>
                <a:cubicBezTo>
                  <a:pt x="-10152" y="3632102"/>
                  <a:pt x="-5013" y="3340136"/>
                  <a:pt x="0" y="3236671"/>
                </a:cubicBezTo>
                <a:cubicBezTo>
                  <a:pt x="5013" y="3133206"/>
                  <a:pt x="-27249" y="2814766"/>
                  <a:pt x="0" y="2649322"/>
                </a:cubicBezTo>
                <a:cubicBezTo>
                  <a:pt x="27249" y="2483878"/>
                  <a:pt x="8506" y="2308131"/>
                  <a:pt x="0" y="2061972"/>
                </a:cubicBezTo>
                <a:cubicBezTo>
                  <a:pt x="-8506" y="1815813"/>
                  <a:pt x="-14267" y="1574470"/>
                  <a:pt x="0" y="1399642"/>
                </a:cubicBezTo>
                <a:cubicBezTo>
                  <a:pt x="14267" y="1224814"/>
                  <a:pt x="-24839" y="1011862"/>
                  <a:pt x="0" y="812292"/>
                </a:cubicBezTo>
                <a:cubicBezTo>
                  <a:pt x="24839" y="612722"/>
                  <a:pt x="20220" y="372179"/>
                  <a:pt x="0" y="0"/>
                </a:cubicBezTo>
                <a:close/>
              </a:path>
            </a:pathLst>
          </a:custGeom>
          <a:solidFill>
            <a:srgbClr val="A629E7"/>
          </a:solidFill>
          <a:ln w="34925">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005EB72D-AF6B-0C70-BA68-88561D713993}"/>
              </a:ext>
            </a:extLst>
          </p:cNvPr>
          <p:cNvGraphicFramePr>
            <a:graphicFrameLocks noGrp="1"/>
          </p:cNvGraphicFramePr>
          <p:nvPr>
            <p:ph idx="1"/>
            <p:extLst>
              <p:ext uri="{D42A27DB-BD31-4B8C-83A1-F6EECF244321}">
                <p14:modId xmlns:p14="http://schemas.microsoft.com/office/powerpoint/2010/main" val="3198768098"/>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29882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8F714D-B530-670D-5E3A-C2855AE737E5}"/>
              </a:ext>
            </a:extLst>
          </p:cNvPr>
          <p:cNvSpPr>
            <a:spLocks noGrp="1"/>
          </p:cNvSpPr>
          <p:nvPr>
            <p:ph type="title"/>
          </p:nvPr>
        </p:nvSpPr>
        <p:spPr>
          <a:xfrm>
            <a:off x="838200" y="365125"/>
            <a:ext cx="10515600" cy="1325563"/>
          </a:xfrm>
        </p:spPr>
        <p:txBody>
          <a:bodyPr>
            <a:normAutofit/>
          </a:bodyPr>
          <a:lstStyle/>
          <a:p>
            <a:r>
              <a:rPr lang="en-US" sz="8000">
                <a:solidFill>
                  <a:srgbClr val="A629E7"/>
                </a:solidFill>
              </a:rPr>
              <a:t>Errors In Performance Management</a:t>
            </a:r>
          </a:p>
        </p:txBody>
      </p:sp>
      <p:graphicFrame>
        <p:nvGraphicFramePr>
          <p:cNvPr id="4" name="Content Placeholder 3">
            <a:extLst>
              <a:ext uri="{FF2B5EF4-FFF2-40B4-BE49-F238E27FC236}">
                <a16:creationId xmlns:a16="http://schemas.microsoft.com/office/drawing/2014/main" id="{86BA12AD-F7DC-9E5D-E4BE-FCE69FDA2BC7}"/>
              </a:ext>
            </a:extLst>
          </p:cNvPr>
          <p:cNvGraphicFramePr>
            <a:graphicFrameLocks noGrp="1"/>
          </p:cNvGraphicFramePr>
          <p:nvPr>
            <p:ph idx="1"/>
            <p:extLst>
              <p:ext uri="{D42A27DB-BD31-4B8C-83A1-F6EECF244321}">
                <p14:modId xmlns:p14="http://schemas.microsoft.com/office/powerpoint/2010/main" val="1564432672"/>
              </p:ext>
            </p:extLst>
          </p:nvPr>
        </p:nvGraphicFramePr>
        <p:xfrm>
          <a:off x="838200" y="1928813"/>
          <a:ext cx="10515600" cy="4252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531638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47B6BBF-09F2-4A29-AE4E-3771E2924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CEAA55-050A-A0A5-978B-F4C4E27D9437}"/>
              </a:ext>
            </a:extLst>
          </p:cNvPr>
          <p:cNvSpPr>
            <a:spLocks noGrp="1"/>
          </p:cNvSpPr>
          <p:nvPr>
            <p:ph type="title"/>
          </p:nvPr>
        </p:nvSpPr>
        <p:spPr>
          <a:xfrm>
            <a:off x="635000" y="634029"/>
            <a:ext cx="10921640" cy="1314698"/>
          </a:xfrm>
        </p:spPr>
        <p:txBody>
          <a:bodyPr anchor="ctr">
            <a:normAutofit/>
          </a:bodyPr>
          <a:lstStyle/>
          <a:p>
            <a:pPr algn="ctr"/>
            <a:r>
              <a:rPr lang="en-US" sz="7200"/>
              <a:t>Feedback</a:t>
            </a:r>
          </a:p>
        </p:txBody>
      </p:sp>
      <p:sp>
        <p:nvSpPr>
          <p:cNvPr id="11" name="Rectangle 10">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48305" y="2241737"/>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rgbClr val="A629E7"/>
          </a:solidFill>
          <a:ln w="34925">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ontent Placeholder 2">
            <a:extLst>
              <a:ext uri="{FF2B5EF4-FFF2-40B4-BE49-F238E27FC236}">
                <a16:creationId xmlns:a16="http://schemas.microsoft.com/office/drawing/2014/main" id="{F5C3CE3C-536A-850F-65BC-47FD55AA62EF}"/>
              </a:ext>
            </a:extLst>
          </p:cNvPr>
          <p:cNvGraphicFramePr>
            <a:graphicFrameLocks noGrp="1"/>
          </p:cNvGraphicFramePr>
          <p:nvPr>
            <p:ph idx="1"/>
            <p:extLst>
              <p:ext uri="{D42A27DB-BD31-4B8C-83A1-F6EECF244321}">
                <p14:modId xmlns:p14="http://schemas.microsoft.com/office/powerpoint/2010/main" val="3252190788"/>
              </p:ext>
            </p:extLst>
          </p:nvPr>
        </p:nvGraphicFramePr>
        <p:xfrm>
          <a:off x="632647" y="2805098"/>
          <a:ext cx="10915869" cy="34789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156248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47B6BBF-09F2-4A29-AE4E-3771E2924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691196-4678-5316-53B4-2DCA44EEDD74}"/>
              </a:ext>
            </a:extLst>
          </p:cNvPr>
          <p:cNvSpPr>
            <a:spLocks noGrp="1"/>
          </p:cNvSpPr>
          <p:nvPr>
            <p:ph type="title"/>
          </p:nvPr>
        </p:nvSpPr>
        <p:spPr>
          <a:xfrm>
            <a:off x="635000" y="634029"/>
            <a:ext cx="10921640" cy="1314698"/>
          </a:xfrm>
        </p:spPr>
        <p:txBody>
          <a:bodyPr anchor="ctr">
            <a:normAutofit/>
          </a:bodyPr>
          <a:lstStyle/>
          <a:p>
            <a:pPr algn="ctr"/>
            <a:r>
              <a:rPr lang="en-US" sz="7200"/>
              <a:t>Characteristics of Effective Feedback</a:t>
            </a:r>
          </a:p>
        </p:txBody>
      </p:sp>
      <p:sp>
        <p:nvSpPr>
          <p:cNvPr id="11" name="Rectangle 10">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48305" y="2241737"/>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rgbClr val="A629E7"/>
          </a:solidFill>
          <a:ln w="34925">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ontent Placeholder 2">
            <a:extLst>
              <a:ext uri="{FF2B5EF4-FFF2-40B4-BE49-F238E27FC236}">
                <a16:creationId xmlns:a16="http://schemas.microsoft.com/office/drawing/2014/main" id="{69BED505-BAF8-801B-4C04-54BD6D8576AC}"/>
              </a:ext>
            </a:extLst>
          </p:cNvPr>
          <p:cNvGraphicFramePr>
            <a:graphicFrameLocks noGrp="1"/>
          </p:cNvGraphicFramePr>
          <p:nvPr>
            <p:ph idx="1"/>
            <p:extLst>
              <p:ext uri="{D42A27DB-BD31-4B8C-83A1-F6EECF244321}">
                <p14:modId xmlns:p14="http://schemas.microsoft.com/office/powerpoint/2010/main" val="2146350225"/>
              </p:ext>
            </p:extLst>
          </p:nvPr>
        </p:nvGraphicFramePr>
        <p:xfrm>
          <a:off x="632647" y="2805098"/>
          <a:ext cx="10915869" cy="34789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08579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47B6BBF-09F2-4A29-AE4E-3771E2924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65F4D8-9DB1-BDCA-A930-796EFDE600C7}"/>
              </a:ext>
            </a:extLst>
          </p:cNvPr>
          <p:cNvSpPr>
            <a:spLocks noGrp="1"/>
          </p:cNvSpPr>
          <p:nvPr>
            <p:ph type="title"/>
          </p:nvPr>
        </p:nvSpPr>
        <p:spPr>
          <a:xfrm>
            <a:off x="635000" y="634029"/>
            <a:ext cx="10921640" cy="1314698"/>
          </a:xfrm>
        </p:spPr>
        <p:txBody>
          <a:bodyPr anchor="ctr">
            <a:normAutofit/>
          </a:bodyPr>
          <a:lstStyle/>
          <a:p>
            <a:pPr algn="ctr"/>
            <a:r>
              <a:rPr lang="en-US" sz="7200"/>
              <a:t>Human Capital Flow</a:t>
            </a:r>
          </a:p>
        </p:txBody>
      </p:sp>
      <p:sp>
        <p:nvSpPr>
          <p:cNvPr id="11" name="Rectangle 10">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48305" y="2241737"/>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rgbClr val="A629E7"/>
          </a:solidFill>
          <a:ln w="34925">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ontent Placeholder 3">
            <a:extLst>
              <a:ext uri="{FF2B5EF4-FFF2-40B4-BE49-F238E27FC236}">
                <a16:creationId xmlns:a16="http://schemas.microsoft.com/office/drawing/2014/main" id="{1A544452-7C1C-74FB-C2F0-2D234474D321}"/>
              </a:ext>
            </a:extLst>
          </p:cNvPr>
          <p:cNvGraphicFramePr>
            <a:graphicFrameLocks noGrp="1"/>
          </p:cNvGraphicFramePr>
          <p:nvPr>
            <p:ph idx="1"/>
            <p:extLst>
              <p:ext uri="{D42A27DB-BD31-4B8C-83A1-F6EECF244321}">
                <p14:modId xmlns:p14="http://schemas.microsoft.com/office/powerpoint/2010/main" val="2936963786"/>
              </p:ext>
            </p:extLst>
          </p:nvPr>
        </p:nvGraphicFramePr>
        <p:xfrm>
          <a:off x="632647" y="2805098"/>
          <a:ext cx="10915869" cy="34789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620504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2884A0-10A4-A7B9-C367-A31D67172B3C}"/>
              </a:ext>
            </a:extLst>
          </p:cNvPr>
          <p:cNvSpPr>
            <a:spLocks noGrp="1"/>
          </p:cNvSpPr>
          <p:nvPr>
            <p:ph type="title"/>
          </p:nvPr>
        </p:nvSpPr>
        <p:spPr>
          <a:xfrm>
            <a:off x="838200" y="365125"/>
            <a:ext cx="10515600" cy="1325563"/>
          </a:xfrm>
        </p:spPr>
        <p:txBody>
          <a:bodyPr>
            <a:normAutofit/>
          </a:bodyPr>
          <a:lstStyle/>
          <a:p>
            <a:r>
              <a:rPr lang="en-US" sz="8000">
                <a:solidFill>
                  <a:srgbClr val="A629E7"/>
                </a:solidFill>
              </a:rPr>
              <a:t>Sources of Feedback</a:t>
            </a:r>
          </a:p>
        </p:txBody>
      </p:sp>
      <p:graphicFrame>
        <p:nvGraphicFramePr>
          <p:cNvPr id="5" name="Content Placeholder 2">
            <a:extLst>
              <a:ext uri="{FF2B5EF4-FFF2-40B4-BE49-F238E27FC236}">
                <a16:creationId xmlns:a16="http://schemas.microsoft.com/office/drawing/2014/main" id="{AE987921-D37E-8363-8BB0-1F73B4296EDE}"/>
              </a:ext>
            </a:extLst>
          </p:cNvPr>
          <p:cNvGraphicFramePr>
            <a:graphicFrameLocks noGrp="1"/>
          </p:cNvGraphicFramePr>
          <p:nvPr>
            <p:ph idx="1"/>
            <p:extLst>
              <p:ext uri="{D42A27DB-BD31-4B8C-83A1-F6EECF244321}">
                <p14:modId xmlns:p14="http://schemas.microsoft.com/office/powerpoint/2010/main" val="3243957473"/>
              </p:ext>
            </p:extLst>
          </p:nvPr>
        </p:nvGraphicFramePr>
        <p:xfrm>
          <a:off x="838200" y="1929384"/>
          <a:ext cx="10515600" cy="42519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24031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5" name="Rectangle 14">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734987-2121-8030-78E1-74CF7FC6679C}"/>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5800"/>
              <a:t>Nonsocial Source: An Example</a:t>
            </a:r>
          </a:p>
        </p:txBody>
      </p:sp>
      <p:sp>
        <p:nvSpPr>
          <p:cNvPr id="16"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rgbClr val="A629E7"/>
          </a:solidFill>
          <a:ln w="38100" cap="rnd">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Image preview">
            <a:extLst>
              <a:ext uri="{FF2B5EF4-FFF2-40B4-BE49-F238E27FC236}">
                <a16:creationId xmlns:a16="http://schemas.microsoft.com/office/drawing/2014/main" id="{0DCFC949-485C-8A8C-62DE-714DC17455F3}"/>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5795" r="-2" b="26104"/>
          <a:stretch/>
        </p:blipFill>
        <p:spPr bwMode="auto">
          <a:xfrm>
            <a:off x="5205195" y="640080"/>
            <a:ext cx="6112817" cy="55504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76513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 name="Rectangle 1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B0003E-0F46-2D35-B310-0C4C6A83B2DA}"/>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5800" dirty="0"/>
              <a:t>Performance Reviews</a:t>
            </a:r>
          </a:p>
        </p:txBody>
      </p:sp>
      <p:sp>
        <p:nvSpPr>
          <p:cNvPr id="13"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rgbClr val="A629E7"/>
          </a:solidFill>
          <a:ln w="38100" cap="rnd">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nline Media 3" descr="Awkward Performance Review">
            <a:hlinkClick r:id="" action="ppaction://media"/>
            <a:extLst>
              <a:ext uri="{FF2B5EF4-FFF2-40B4-BE49-F238E27FC236}">
                <a16:creationId xmlns:a16="http://schemas.microsoft.com/office/drawing/2014/main" id="{C8F62566-FFB1-15D7-B31C-2D714F8B762C}"/>
              </a:ext>
            </a:extLst>
          </p:cNvPr>
          <p:cNvPicPr>
            <a:picLocks noGrp="1" noRot="1" noChangeAspect="1"/>
          </p:cNvPicPr>
          <p:nvPr>
            <p:ph idx="1"/>
            <a:videoFile r:link="rId1"/>
          </p:nvPr>
        </p:nvPicPr>
        <p:blipFill>
          <a:blip r:embed="rId3"/>
          <a:stretch>
            <a:fillRect/>
          </a:stretch>
        </p:blipFill>
        <p:spPr>
          <a:xfrm>
            <a:off x="4654296" y="1377155"/>
            <a:ext cx="7214616" cy="4076258"/>
          </a:xfrm>
          <a:prstGeom prst="rect">
            <a:avLst/>
          </a:prstGeom>
        </p:spPr>
      </p:pic>
    </p:spTree>
    <p:extLst>
      <p:ext uri="{BB962C8B-B14F-4D97-AF65-F5344CB8AC3E}">
        <p14:creationId xmlns:p14="http://schemas.microsoft.com/office/powerpoint/2010/main" val="269716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0E180B-041E-6559-B4E6-4A487F07AA24}"/>
              </a:ext>
            </a:extLst>
          </p:cNvPr>
          <p:cNvSpPr>
            <a:spLocks noGrp="1"/>
          </p:cNvSpPr>
          <p:nvPr>
            <p:ph type="title"/>
          </p:nvPr>
        </p:nvSpPr>
        <p:spPr>
          <a:xfrm>
            <a:off x="635000" y="640823"/>
            <a:ext cx="3418659" cy="5583148"/>
          </a:xfrm>
        </p:spPr>
        <p:txBody>
          <a:bodyPr anchor="ctr">
            <a:normAutofit/>
          </a:bodyPr>
          <a:lstStyle/>
          <a:p>
            <a:r>
              <a:rPr lang="en-US" sz="6000"/>
              <a:t>Giving Performance Feedback</a:t>
            </a:r>
          </a:p>
        </p:txBody>
      </p:sp>
      <p:sp>
        <p:nvSpPr>
          <p:cNvPr id="12" name="Rectangle 11">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14992" y="1557877"/>
            <a:ext cx="18288" cy="3749040"/>
          </a:xfrm>
          <a:custGeom>
            <a:avLst/>
            <a:gdLst>
              <a:gd name="connsiteX0" fmla="*/ 0 w 18288"/>
              <a:gd name="connsiteY0" fmla="*/ 0 h 3749040"/>
              <a:gd name="connsiteX1" fmla="*/ 18288 w 18288"/>
              <a:gd name="connsiteY1" fmla="*/ 0 h 3749040"/>
              <a:gd name="connsiteX2" fmla="*/ 18288 w 18288"/>
              <a:gd name="connsiteY2" fmla="*/ 662330 h 3749040"/>
              <a:gd name="connsiteX3" fmla="*/ 18288 w 18288"/>
              <a:gd name="connsiteY3" fmla="*/ 1174699 h 3749040"/>
              <a:gd name="connsiteX4" fmla="*/ 18288 w 18288"/>
              <a:gd name="connsiteY4" fmla="*/ 1724558 h 3749040"/>
              <a:gd name="connsiteX5" fmla="*/ 18288 w 18288"/>
              <a:gd name="connsiteY5" fmla="*/ 2424379 h 3749040"/>
              <a:gd name="connsiteX6" fmla="*/ 18288 w 18288"/>
              <a:gd name="connsiteY6" fmla="*/ 3049219 h 3749040"/>
              <a:gd name="connsiteX7" fmla="*/ 18288 w 18288"/>
              <a:gd name="connsiteY7" fmla="*/ 3749040 h 3749040"/>
              <a:gd name="connsiteX8" fmla="*/ 0 w 18288"/>
              <a:gd name="connsiteY8" fmla="*/ 3749040 h 3749040"/>
              <a:gd name="connsiteX9" fmla="*/ 0 w 18288"/>
              <a:gd name="connsiteY9" fmla="*/ 3236671 h 3749040"/>
              <a:gd name="connsiteX10" fmla="*/ 0 w 18288"/>
              <a:gd name="connsiteY10" fmla="*/ 2536850 h 3749040"/>
              <a:gd name="connsiteX11" fmla="*/ 0 w 18288"/>
              <a:gd name="connsiteY11" fmla="*/ 1874520 h 3749040"/>
              <a:gd name="connsiteX12" fmla="*/ 0 w 18288"/>
              <a:gd name="connsiteY12" fmla="*/ 1362151 h 3749040"/>
              <a:gd name="connsiteX13" fmla="*/ 0 w 18288"/>
              <a:gd name="connsiteY13" fmla="*/ 774802 h 3749040"/>
              <a:gd name="connsiteX14" fmla="*/ 0 w 18288"/>
              <a:gd name="connsiteY14" fmla="*/ 0 h 374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88" h="3749040" fill="none" extrusionOk="0">
                <a:moveTo>
                  <a:pt x="0" y="0"/>
                </a:moveTo>
                <a:cubicBezTo>
                  <a:pt x="8690" y="407"/>
                  <a:pt x="14141" y="154"/>
                  <a:pt x="18288" y="0"/>
                </a:cubicBezTo>
                <a:cubicBezTo>
                  <a:pt x="34838" y="143586"/>
                  <a:pt x="-11860" y="333097"/>
                  <a:pt x="18288" y="662330"/>
                </a:cubicBezTo>
                <a:cubicBezTo>
                  <a:pt x="48436" y="991563"/>
                  <a:pt x="32813" y="1046681"/>
                  <a:pt x="18288" y="1174699"/>
                </a:cubicBezTo>
                <a:cubicBezTo>
                  <a:pt x="3763" y="1302717"/>
                  <a:pt x="40974" y="1467838"/>
                  <a:pt x="18288" y="1724558"/>
                </a:cubicBezTo>
                <a:cubicBezTo>
                  <a:pt x="-4398" y="1981278"/>
                  <a:pt x="36650" y="2215729"/>
                  <a:pt x="18288" y="2424379"/>
                </a:cubicBezTo>
                <a:cubicBezTo>
                  <a:pt x="-74" y="2633029"/>
                  <a:pt x="-9881" y="2874703"/>
                  <a:pt x="18288" y="3049219"/>
                </a:cubicBezTo>
                <a:cubicBezTo>
                  <a:pt x="46457" y="3223735"/>
                  <a:pt x="4078" y="3453850"/>
                  <a:pt x="18288" y="3749040"/>
                </a:cubicBezTo>
                <a:cubicBezTo>
                  <a:pt x="14465" y="3749751"/>
                  <a:pt x="7675" y="3748271"/>
                  <a:pt x="0" y="3749040"/>
                </a:cubicBezTo>
                <a:cubicBezTo>
                  <a:pt x="19669" y="3507959"/>
                  <a:pt x="-9883" y="3339386"/>
                  <a:pt x="0" y="3236671"/>
                </a:cubicBezTo>
                <a:cubicBezTo>
                  <a:pt x="9883" y="3133956"/>
                  <a:pt x="26871" y="2857214"/>
                  <a:pt x="0" y="2536850"/>
                </a:cubicBezTo>
                <a:cubicBezTo>
                  <a:pt x="-26871" y="2216486"/>
                  <a:pt x="4790" y="2156616"/>
                  <a:pt x="0" y="1874520"/>
                </a:cubicBezTo>
                <a:cubicBezTo>
                  <a:pt x="-4790" y="1592424"/>
                  <a:pt x="-3117" y="1558688"/>
                  <a:pt x="0" y="1362151"/>
                </a:cubicBezTo>
                <a:cubicBezTo>
                  <a:pt x="3117" y="1165614"/>
                  <a:pt x="16802" y="1045125"/>
                  <a:pt x="0" y="774802"/>
                </a:cubicBezTo>
                <a:cubicBezTo>
                  <a:pt x="-16802" y="504479"/>
                  <a:pt x="-29640" y="377701"/>
                  <a:pt x="0" y="0"/>
                </a:cubicBezTo>
                <a:close/>
              </a:path>
              <a:path w="18288" h="3749040" stroke="0" extrusionOk="0">
                <a:moveTo>
                  <a:pt x="0" y="0"/>
                </a:moveTo>
                <a:cubicBezTo>
                  <a:pt x="5341" y="9"/>
                  <a:pt x="11148" y="-611"/>
                  <a:pt x="18288" y="0"/>
                </a:cubicBezTo>
                <a:cubicBezTo>
                  <a:pt x="33352" y="227288"/>
                  <a:pt x="30894" y="278824"/>
                  <a:pt x="18288" y="512369"/>
                </a:cubicBezTo>
                <a:cubicBezTo>
                  <a:pt x="5682" y="745914"/>
                  <a:pt x="53060" y="998220"/>
                  <a:pt x="18288" y="1212190"/>
                </a:cubicBezTo>
                <a:cubicBezTo>
                  <a:pt x="-16484" y="1426160"/>
                  <a:pt x="35474" y="1585099"/>
                  <a:pt x="18288" y="1837030"/>
                </a:cubicBezTo>
                <a:cubicBezTo>
                  <a:pt x="1102" y="2088961"/>
                  <a:pt x="16704" y="2251948"/>
                  <a:pt x="18288" y="2386889"/>
                </a:cubicBezTo>
                <a:cubicBezTo>
                  <a:pt x="19872" y="2521830"/>
                  <a:pt x="5902" y="2679005"/>
                  <a:pt x="18288" y="2936748"/>
                </a:cubicBezTo>
                <a:cubicBezTo>
                  <a:pt x="30674" y="3194491"/>
                  <a:pt x="13809" y="3416052"/>
                  <a:pt x="18288" y="3749040"/>
                </a:cubicBezTo>
                <a:cubicBezTo>
                  <a:pt x="9729" y="3749861"/>
                  <a:pt x="3965" y="3749683"/>
                  <a:pt x="0" y="3749040"/>
                </a:cubicBezTo>
                <a:cubicBezTo>
                  <a:pt x="-10152" y="3632102"/>
                  <a:pt x="-5013" y="3340136"/>
                  <a:pt x="0" y="3236671"/>
                </a:cubicBezTo>
                <a:cubicBezTo>
                  <a:pt x="5013" y="3133206"/>
                  <a:pt x="-27249" y="2814766"/>
                  <a:pt x="0" y="2649322"/>
                </a:cubicBezTo>
                <a:cubicBezTo>
                  <a:pt x="27249" y="2483878"/>
                  <a:pt x="8506" y="2308131"/>
                  <a:pt x="0" y="2061972"/>
                </a:cubicBezTo>
                <a:cubicBezTo>
                  <a:pt x="-8506" y="1815813"/>
                  <a:pt x="-14267" y="1574470"/>
                  <a:pt x="0" y="1399642"/>
                </a:cubicBezTo>
                <a:cubicBezTo>
                  <a:pt x="14267" y="1224814"/>
                  <a:pt x="-24839" y="1011862"/>
                  <a:pt x="0" y="812292"/>
                </a:cubicBezTo>
                <a:cubicBezTo>
                  <a:pt x="24839" y="612722"/>
                  <a:pt x="20220" y="372179"/>
                  <a:pt x="0" y="0"/>
                </a:cubicBezTo>
                <a:close/>
              </a:path>
            </a:pathLst>
          </a:custGeom>
          <a:solidFill>
            <a:srgbClr val="A629E7"/>
          </a:solidFill>
          <a:ln w="34925">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ontent Placeholder 3">
            <a:extLst>
              <a:ext uri="{FF2B5EF4-FFF2-40B4-BE49-F238E27FC236}">
                <a16:creationId xmlns:a16="http://schemas.microsoft.com/office/drawing/2014/main" id="{02C70323-ACB8-F89C-D297-B3E8975F7B4F}"/>
              </a:ext>
            </a:extLst>
          </p:cNvPr>
          <p:cNvGraphicFramePr/>
          <p:nvPr>
            <p:extLst>
              <p:ext uri="{D42A27DB-BD31-4B8C-83A1-F6EECF244321}">
                <p14:modId xmlns:p14="http://schemas.microsoft.com/office/powerpoint/2010/main" val="2590424167"/>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83670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5A61D-59A2-FD00-0BF9-DCC517BAA8A6}"/>
              </a:ext>
            </a:extLst>
          </p:cNvPr>
          <p:cNvSpPr>
            <a:spLocks noGrp="1"/>
          </p:cNvSpPr>
          <p:nvPr>
            <p:ph type="title"/>
          </p:nvPr>
        </p:nvSpPr>
        <p:spPr/>
        <p:txBody>
          <a:bodyPr/>
          <a:lstStyle/>
          <a:p>
            <a:r>
              <a:rPr lang="en-US" dirty="0"/>
              <a:t>Conducting the Feedback Session</a:t>
            </a:r>
          </a:p>
        </p:txBody>
      </p:sp>
      <p:graphicFrame>
        <p:nvGraphicFramePr>
          <p:cNvPr id="4" name="Content Placeholder 3">
            <a:extLst>
              <a:ext uri="{FF2B5EF4-FFF2-40B4-BE49-F238E27FC236}">
                <a16:creationId xmlns:a16="http://schemas.microsoft.com/office/drawing/2014/main" id="{7A5967FE-0804-53AA-7EFD-09D62491C1D7}"/>
              </a:ext>
            </a:extLst>
          </p:cNvPr>
          <p:cNvGraphicFramePr>
            <a:graphicFrameLocks noGrp="1"/>
          </p:cNvGraphicFramePr>
          <p:nvPr>
            <p:ph idx="1"/>
            <p:extLst>
              <p:ext uri="{D42A27DB-BD31-4B8C-83A1-F6EECF244321}">
                <p14:modId xmlns:p14="http://schemas.microsoft.com/office/powerpoint/2010/main" val="1918208357"/>
              </p:ext>
            </p:extLst>
          </p:nvPr>
        </p:nvGraphicFramePr>
        <p:xfrm>
          <a:off x="838200" y="1928813"/>
          <a:ext cx="10515600" cy="4252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5075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71A278-0917-9778-F6CC-7F21CFD72D57}"/>
              </a:ext>
            </a:extLst>
          </p:cNvPr>
          <p:cNvSpPr>
            <a:spLocks noGrp="1"/>
          </p:cNvSpPr>
          <p:nvPr>
            <p:ph type="title"/>
          </p:nvPr>
        </p:nvSpPr>
        <p:spPr>
          <a:xfrm>
            <a:off x="5297762" y="329184"/>
            <a:ext cx="6251110" cy="1783080"/>
          </a:xfrm>
        </p:spPr>
        <p:txBody>
          <a:bodyPr anchor="b">
            <a:normAutofit/>
          </a:bodyPr>
          <a:lstStyle/>
          <a:p>
            <a:pPr>
              <a:lnSpc>
                <a:spcPct val="90000"/>
              </a:lnSpc>
            </a:pPr>
            <a:r>
              <a:rPr lang="en-US" sz="6100"/>
              <a:t>Performance Management: Best Practices</a:t>
            </a:r>
          </a:p>
        </p:txBody>
      </p:sp>
      <p:sp>
        <p:nvSpPr>
          <p:cNvPr id="11"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A629E7"/>
          </a:solidFill>
          <a:ln w="38100" cap="rnd">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DC5A470-E3A8-DAAC-A33E-835302C9658E}"/>
              </a:ext>
            </a:extLst>
          </p:cNvPr>
          <p:cNvSpPr>
            <a:spLocks noGrp="1"/>
          </p:cNvSpPr>
          <p:nvPr>
            <p:ph idx="1"/>
          </p:nvPr>
        </p:nvSpPr>
        <p:spPr>
          <a:xfrm>
            <a:off x="5297762" y="2706624"/>
            <a:ext cx="6251110" cy="3483864"/>
          </a:xfrm>
        </p:spPr>
        <p:txBody>
          <a:bodyPr>
            <a:normAutofit/>
          </a:bodyPr>
          <a:lstStyle/>
          <a:p>
            <a:r>
              <a:rPr lang="en-US" sz="1800" dirty="0">
                <a:latin typeface="Avenir Light" panose="020B0402020203020204" pitchFamily="34" charset="77"/>
              </a:rPr>
              <a:t>Managers must clearly and consistently communicate the standards they expect employees to meet</a:t>
            </a:r>
          </a:p>
          <a:p>
            <a:r>
              <a:rPr lang="en-US" sz="1800" dirty="0">
                <a:latin typeface="Avenir Light" panose="020B0402020203020204" pitchFamily="34" charset="77"/>
              </a:rPr>
              <a:t>To engage in effective feedback, managers should:</a:t>
            </a:r>
          </a:p>
          <a:p>
            <a:pPr lvl="1"/>
            <a:r>
              <a:rPr lang="en-US" sz="1800" dirty="0">
                <a:latin typeface="Avenir Light" panose="020B0402020203020204" pitchFamily="34" charset="77"/>
              </a:rPr>
              <a:t>Engage in active listening</a:t>
            </a:r>
          </a:p>
          <a:p>
            <a:pPr lvl="1"/>
            <a:r>
              <a:rPr lang="en-US" sz="1800" dirty="0">
                <a:latin typeface="Avenir Light" panose="020B0402020203020204" pitchFamily="34" charset="77"/>
              </a:rPr>
              <a:t>Clearly address issues</a:t>
            </a:r>
          </a:p>
          <a:p>
            <a:pPr lvl="1"/>
            <a:r>
              <a:rPr lang="en-US" sz="1800" dirty="0">
                <a:latin typeface="Avenir Light" panose="020B0402020203020204" pitchFamily="34" charset="77"/>
              </a:rPr>
              <a:t>Build employees’ esteem</a:t>
            </a:r>
          </a:p>
          <a:p>
            <a:pPr lvl="1"/>
            <a:endParaRPr lang="en-US" dirty="0"/>
          </a:p>
        </p:txBody>
      </p:sp>
      <p:pic>
        <p:nvPicPr>
          <p:cNvPr id="5" name="Picture 4" descr="Two people with speech bubbles">
            <a:extLst>
              <a:ext uri="{FF2B5EF4-FFF2-40B4-BE49-F238E27FC236}">
                <a16:creationId xmlns:a16="http://schemas.microsoft.com/office/drawing/2014/main" id="{D9CEF8D0-43F2-9EFB-328C-C2883A6D9FE9}"/>
              </a:ext>
            </a:extLst>
          </p:cNvPr>
          <p:cNvPicPr>
            <a:picLocks noChangeAspect="1"/>
          </p:cNvPicPr>
          <p:nvPr/>
        </p:nvPicPr>
        <p:blipFill>
          <a:blip r:embed="rId2"/>
          <a:srcRect l="4594" r="4594"/>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42276838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31FCD-5C4B-39F9-7685-6E6EB6C9F1DB}"/>
              </a:ext>
            </a:extLst>
          </p:cNvPr>
          <p:cNvSpPr>
            <a:spLocks noGrp="1"/>
          </p:cNvSpPr>
          <p:nvPr>
            <p:ph type="title"/>
          </p:nvPr>
        </p:nvSpPr>
        <p:spPr/>
        <p:txBody>
          <a:bodyPr/>
          <a:lstStyle/>
          <a:p>
            <a:r>
              <a:rPr lang="en-US" dirty="0"/>
              <a:t>Let’s Practice!</a:t>
            </a:r>
          </a:p>
        </p:txBody>
      </p:sp>
      <p:graphicFrame>
        <p:nvGraphicFramePr>
          <p:cNvPr id="4" name="Content Placeholder 3">
            <a:extLst>
              <a:ext uri="{FF2B5EF4-FFF2-40B4-BE49-F238E27FC236}">
                <a16:creationId xmlns:a16="http://schemas.microsoft.com/office/drawing/2014/main" id="{D3BD7C91-323E-9261-A28F-9ECCAC1E27D8}"/>
              </a:ext>
            </a:extLst>
          </p:cNvPr>
          <p:cNvGraphicFramePr>
            <a:graphicFrameLocks noGrp="1"/>
          </p:cNvGraphicFramePr>
          <p:nvPr>
            <p:ph idx="1"/>
            <p:extLst>
              <p:ext uri="{D42A27DB-BD31-4B8C-83A1-F6EECF244321}">
                <p14:modId xmlns:p14="http://schemas.microsoft.com/office/powerpoint/2010/main" val="2505123989"/>
              </p:ext>
            </p:extLst>
          </p:nvPr>
        </p:nvGraphicFramePr>
        <p:xfrm>
          <a:off x="838200" y="1929384"/>
          <a:ext cx="10515600" cy="42519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91238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A483DE-E15C-4797-68E4-3B79AF35A98B}"/>
              </a:ext>
            </a:extLst>
          </p:cNvPr>
          <p:cNvSpPr>
            <a:spLocks noGrp="1"/>
          </p:cNvSpPr>
          <p:nvPr>
            <p:ph type="title"/>
          </p:nvPr>
        </p:nvSpPr>
        <p:spPr>
          <a:xfrm>
            <a:off x="640080" y="325369"/>
            <a:ext cx="4368602" cy="1956841"/>
          </a:xfrm>
        </p:spPr>
        <p:txBody>
          <a:bodyPr anchor="b">
            <a:normAutofit/>
          </a:bodyPr>
          <a:lstStyle/>
          <a:p>
            <a:r>
              <a:rPr lang="en-US" sz="6600"/>
              <a:t>Debrief Questions</a:t>
            </a:r>
          </a:p>
        </p:txBody>
      </p:sp>
      <p:sp>
        <p:nvSpPr>
          <p:cNvPr id="2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093" y="2563839"/>
            <a:ext cx="3931920" cy="27432"/>
          </a:xfrm>
          <a:custGeom>
            <a:avLst/>
            <a:gdLst>
              <a:gd name="connsiteX0" fmla="*/ 0 w 3931920"/>
              <a:gd name="connsiteY0" fmla="*/ 0 h 27432"/>
              <a:gd name="connsiteX1" fmla="*/ 733958 w 3931920"/>
              <a:gd name="connsiteY1" fmla="*/ 0 h 27432"/>
              <a:gd name="connsiteX2" fmla="*/ 1428598 w 3931920"/>
              <a:gd name="connsiteY2" fmla="*/ 0 h 27432"/>
              <a:gd name="connsiteX3" fmla="*/ 2123237 w 3931920"/>
              <a:gd name="connsiteY3" fmla="*/ 0 h 27432"/>
              <a:gd name="connsiteX4" fmla="*/ 2660599 w 3931920"/>
              <a:gd name="connsiteY4" fmla="*/ 0 h 27432"/>
              <a:gd name="connsiteX5" fmla="*/ 3237281 w 3931920"/>
              <a:gd name="connsiteY5" fmla="*/ 0 h 27432"/>
              <a:gd name="connsiteX6" fmla="*/ 3931920 w 3931920"/>
              <a:gd name="connsiteY6" fmla="*/ 0 h 27432"/>
              <a:gd name="connsiteX7" fmla="*/ 3931920 w 3931920"/>
              <a:gd name="connsiteY7" fmla="*/ 27432 h 27432"/>
              <a:gd name="connsiteX8" fmla="*/ 3276600 w 3931920"/>
              <a:gd name="connsiteY8" fmla="*/ 27432 h 27432"/>
              <a:gd name="connsiteX9" fmla="*/ 2739238 w 3931920"/>
              <a:gd name="connsiteY9" fmla="*/ 27432 h 27432"/>
              <a:gd name="connsiteX10" fmla="*/ 2201875 w 3931920"/>
              <a:gd name="connsiteY10" fmla="*/ 27432 h 27432"/>
              <a:gd name="connsiteX11" fmla="*/ 1507236 w 3931920"/>
              <a:gd name="connsiteY11" fmla="*/ 27432 h 27432"/>
              <a:gd name="connsiteX12" fmla="*/ 930554 w 3931920"/>
              <a:gd name="connsiteY12" fmla="*/ 27432 h 27432"/>
              <a:gd name="connsiteX13" fmla="*/ 0 w 3931920"/>
              <a:gd name="connsiteY13" fmla="*/ 27432 h 27432"/>
              <a:gd name="connsiteX14" fmla="*/ 0 w 3931920"/>
              <a:gd name="connsiteY14"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920" h="27432" fill="none" extrusionOk="0">
                <a:moveTo>
                  <a:pt x="0" y="0"/>
                </a:moveTo>
                <a:cubicBezTo>
                  <a:pt x="245351" y="16874"/>
                  <a:pt x="509174" y="13736"/>
                  <a:pt x="733958" y="0"/>
                </a:cubicBezTo>
                <a:cubicBezTo>
                  <a:pt x="958742" y="-13736"/>
                  <a:pt x="1245406" y="-17215"/>
                  <a:pt x="1428598" y="0"/>
                </a:cubicBezTo>
                <a:cubicBezTo>
                  <a:pt x="1611790" y="17215"/>
                  <a:pt x="1930525" y="20562"/>
                  <a:pt x="2123237" y="0"/>
                </a:cubicBezTo>
                <a:cubicBezTo>
                  <a:pt x="2315949" y="-20562"/>
                  <a:pt x="2485508" y="11332"/>
                  <a:pt x="2660599" y="0"/>
                </a:cubicBezTo>
                <a:cubicBezTo>
                  <a:pt x="2835690" y="-11332"/>
                  <a:pt x="3075198" y="-14809"/>
                  <a:pt x="3237281" y="0"/>
                </a:cubicBezTo>
                <a:cubicBezTo>
                  <a:pt x="3399364" y="14809"/>
                  <a:pt x="3745084" y="-4992"/>
                  <a:pt x="3931920" y="0"/>
                </a:cubicBezTo>
                <a:cubicBezTo>
                  <a:pt x="3930963" y="8431"/>
                  <a:pt x="3931571" y="14612"/>
                  <a:pt x="3931920" y="27432"/>
                </a:cubicBezTo>
                <a:cubicBezTo>
                  <a:pt x="3765435" y="40792"/>
                  <a:pt x="3452398" y="38703"/>
                  <a:pt x="3276600" y="27432"/>
                </a:cubicBezTo>
                <a:cubicBezTo>
                  <a:pt x="3100802" y="16161"/>
                  <a:pt x="2914889" y="26998"/>
                  <a:pt x="2739238" y="27432"/>
                </a:cubicBezTo>
                <a:cubicBezTo>
                  <a:pt x="2563587" y="27866"/>
                  <a:pt x="2395484" y="39154"/>
                  <a:pt x="2201875" y="27432"/>
                </a:cubicBezTo>
                <a:cubicBezTo>
                  <a:pt x="2008266" y="15710"/>
                  <a:pt x="1781367" y="4899"/>
                  <a:pt x="1507236" y="27432"/>
                </a:cubicBezTo>
                <a:cubicBezTo>
                  <a:pt x="1233105" y="49965"/>
                  <a:pt x="1075495" y="47542"/>
                  <a:pt x="930554" y="27432"/>
                </a:cubicBezTo>
                <a:cubicBezTo>
                  <a:pt x="785613" y="7322"/>
                  <a:pt x="268930" y="30433"/>
                  <a:pt x="0" y="27432"/>
                </a:cubicBezTo>
                <a:cubicBezTo>
                  <a:pt x="226" y="18208"/>
                  <a:pt x="-648" y="12891"/>
                  <a:pt x="0" y="0"/>
                </a:cubicBezTo>
                <a:close/>
              </a:path>
              <a:path w="3931920" h="27432" stroke="0" extrusionOk="0">
                <a:moveTo>
                  <a:pt x="0" y="0"/>
                </a:moveTo>
                <a:cubicBezTo>
                  <a:pt x="278269" y="4786"/>
                  <a:pt x="349028" y="-10422"/>
                  <a:pt x="616001" y="0"/>
                </a:cubicBezTo>
                <a:cubicBezTo>
                  <a:pt x="882974" y="10422"/>
                  <a:pt x="931617" y="-15515"/>
                  <a:pt x="1153363" y="0"/>
                </a:cubicBezTo>
                <a:cubicBezTo>
                  <a:pt x="1375109" y="15515"/>
                  <a:pt x="1704089" y="-3631"/>
                  <a:pt x="1887322" y="0"/>
                </a:cubicBezTo>
                <a:cubicBezTo>
                  <a:pt x="2070555" y="3631"/>
                  <a:pt x="2344155" y="2213"/>
                  <a:pt x="2503322" y="0"/>
                </a:cubicBezTo>
                <a:cubicBezTo>
                  <a:pt x="2662489" y="-2213"/>
                  <a:pt x="2976859" y="26691"/>
                  <a:pt x="3119323" y="0"/>
                </a:cubicBezTo>
                <a:cubicBezTo>
                  <a:pt x="3261787" y="-26691"/>
                  <a:pt x="3588171" y="-28651"/>
                  <a:pt x="3931920" y="0"/>
                </a:cubicBezTo>
                <a:cubicBezTo>
                  <a:pt x="3930565" y="9524"/>
                  <a:pt x="3930718" y="13975"/>
                  <a:pt x="3931920" y="27432"/>
                </a:cubicBezTo>
                <a:cubicBezTo>
                  <a:pt x="3664329" y="4021"/>
                  <a:pt x="3437686" y="14511"/>
                  <a:pt x="3276600" y="27432"/>
                </a:cubicBezTo>
                <a:cubicBezTo>
                  <a:pt x="3115514" y="40353"/>
                  <a:pt x="2913592" y="48967"/>
                  <a:pt x="2739238" y="27432"/>
                </a:cubicBezTo>
                <a:cubicBezTo>
                  <a:pt x="2564884" y="5897"/>
                  <a:pt x="2294049" y="39820"/>
                  <a:pt x="2083918" y="27432"/>
                </a:cubicBezTo>
                <a:cubicBezTo>
                  <a:pt x="1873787" y="15044"/>
                  <a:pt x="1718903" y="21388"/>
                  <a:pt x="1428598" y="27432"/>
                </a:cubicBezTo>
                <a:cubicBezTo>
                  <a:pt x="1138293" y="33476"/>
                  <a:pt x="952209" y="50441"/>
                  <a:pt x="812597" y="27432"/>
                </a:cubicBezTo>
                <a:cubicBezTo>
                  <a:pt x="672985" y="4423"/>
                  <a:pt x="305800" y="28240"/>
                  <a:pt x="0" y="27432"/>
                </a:cubicBezTo>
                <a:cubicBezTo>
                  <a:pt x="-800" y="16780"/>
                  <a:pt x="-583" y="12910"/>
                  <a:pt x="0" y="0"/>
                </a:cubicBezTo>
                <a:close/>
              </a:path>
            </a:pathLst>
          </a:custGeom>
          <a:solidFill>
            <a:srgbClr val="A629E7"/>
          </a:solidFill>
          <a:ln w="38100" cap="rnd">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0A71253-27F0-EEE4-FCF9-C79D76FDD8DA}"/>
              </a:ext>
            </a:extLst>
          </p:cNvPr>
          <p:cNvSpPr>
            <a:spLocks noGrp="1"/>
          </p:cNvSpPr>
          <p:nvPr>
            <p:ph idx="1"/>
          </p:nvPr>
        </p:nvSpPr>
        <p:spPr>
          <a:xfrm>
            <a:off x="640080" y="2872899"/>
            <a:ext cx="4243589" cy="3320668"/>
          </a:xfrm>
        </p:spPr>
        <p:txBody>
          <a:bodyPr>
            <a:normAutofit fontScale="85000" lnSpcReduction="10000"/>
          </a:bodyPr>
          <a:lstStyle/>
          <a:p>
            <a:pPr marL="457200" indent="-457200">
              <a:buFont typeface="+mj-lt"/>
              <a:buAutoNum type="arabicPeriod"/>
            </a:pPr>
            <a:r>
              <a:rPr lang="en-US" sz="2400" dirty="0">
                <a:latin typeface="Avenir Light" panose="020B0402020203020204" pitchFamily="34" charset="77"/>
              </a:rPr>
              <a:t>How did you prepare for the performance conversation meeting?</a:t>
            </a:r>
          </a:p>
          <a:p>
            <a:pPr lvl="1"/>
            <a:r>
              <a:rPr lang="en-US" dirty="0">
                <a:latin typeface="Avenir Light" panose="020B0402020203020204" pitchFamily="34" charset="77"/>
              </a:rPr>
              <a:t>Was your approach effective—why or why not?</a:t>
            </a:r>
          </a:p>
          <a:p>
            <a:pPr marL="457200" indent="-457200">
              <a:buFont typeface="+mj-lt"/>
              <a:buAutoNum type="arabicPeriod"/>
            </a:pPr>
            <a:r>
              <a:rPr lang="en-US" sz="2400" dirty="0">
                <a:latin typeface="Avenir Light" panose="020B0402020203020204" pitchFamily="34" charset="77"/>
              </a:rPr>
              <a:t>What was your desired outcome? Did you achieve it?</a:t>
            </a:r>
          </a:p>
          <a:p>
            <a:pPr marL="457200" indent="-457200">
              <a:buFont typeface="+mj-lt"/>
              <a:buAutoNum type="arabicPeriod"/>
            </a:pPr>
            <a:r>
              <a:rPr lang="en-US" sz="2400" dirty="0">
                <a:latin typeface="Avenir Light" panose="020B0402020203020204" pitchFamily="34" charset="77"/>
              </a:rPr>
              <a:t>What worked well? What did not work so well?</a:t>
            </a:r>
          </a:p>
        </p:txBody>
      </p:sp>
      <p:pic>
        <p:nvPicPr>
          <p:cNvPr id="15" name="Picture 14" descr="Two blank speech balloons">
            <a:extLst>
              <a:ext uri="{FF2B5EF4-FFF2-40B4-BE49-F238E27FC236}">
                <a16:creationId xmlns:a16="http://schemas.microsoft.com/office/drawing/2014/main" id="{C37F4A79-D1EC-E105-512F-B7A7B2C188EB}"/>
              </a:ext>
            </a:extLst>
          </p:cNvPr>
          <p:cNvPicPr>
            <a:picLocks noChangeAspect="1"/>
          </p:cNvPicPr>
          <p:nvPr/>
        </p:nvPicPr>
        <p:blipFill rotWithShape="1">
          <a:blip r:embed="rId2"/>
          <a:srcRect l="17668" r="1964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391338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43DAA0EF-336D-4CDC-A9A2-8460363E27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FD079A19-B31E-4129-A464-7547FF05AE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90556" cy="6858000"/>
          </a:xfrm>
          <a:custGeom>
            <a:avLst/>
            <a:gdLst>
              <a:gd name="connsiteX0" fmla="*/ 0 w 4090556"/>
              <a:gd name="connsiteY0" fmla="*/ 0 h 6858000"/>
              <a:gd name="connsiteX1" fmla="*/ 4077555 w 4090556"/>
              <a:gd name="connsiteY1" fmla="*/ 0 h 6858000"/>
              <a:gd name="connsiteX2" fmla="*/ 4077574 w 4090556"/>
              <a:gd name="connsiteY2" fmla="*/ 720 h 6858000"/>
              <a:gd name="connsiteX3" fmla="*/ 4075790 w 4090556"/>
              <a:gd name="connsiteY3" fmla="*/ 575485 h 6858000"/>
              <a:gd name="connsiteX4" fmla="*/ 4076555 w 4090556"/>
              <a:gd name="connsiteY4" fmla="*/ 932245 h 6858000"/>
              <a:gd name="connsiteX5" fmla="*/ 4076555 w 4090556"/>
              <a:gd name="connsiteY5" fmla="*/ 1286711 h 6858000"/>
              <a:gd name="connsiteX6" fmla="*/ 4082288 w 4090556"/>
              <a:gd name="connsiteY6" fmla="*/ 1595180 h 6858000"/>
              <a:gd name="connsiteX7" fmla="*/ 4078211 w 4090556"/>
              <a:gd name="connsiteY7" fmla="*/ 2133123 h 6858000"/>
              <a:gd name="connsiteX8" fmla="*/ 4071968 w 4090556"/>
              <a:gd name="connsiteY8" fmla="*/ 2946025 h 6858000"/>
              <a:gd name="connsiteX9" fmla="*/ 4068401 w 4090556"/>
              <a:gd name="connsiteY9" fmla="*/ 3502061 h 6858000"/>
              <a:gd name="connsiteX10" fmla="*/ 4087513 w 4090556"/>
              <a:gd name="connsiteY10" fmla="*/ 4076061 h 6858000"/>
              <a:gd name="connsiteX11" fmla="*/ 4076938 w 4090556"/>
              <a:gd name="connsiteY11" fmla="*/ 4442632 h 6858000"/>
              <a:gd name="connsiteX12" fmla="*/ 4071459 w 4090556"/>
              <a:gd name="connsiteY12" fmla="*/ 4827550 h 6858000"/>
              <a:gd name="connsiteX13" fmla="*/ 4071459 w 4090556"/>
              <a:gd name="connsiteY13" fmla="*/ 5019945 h 6858000"/>
              <a:gd name="connsiteX14" fmla="*/ 4084200 w 4090556"/>
              <a:gd name="connsiteY14" fmla="*/ 5490104 h 6858000"/>
              <a:gd name="connsiteX15" fmla="*/ 4077446 w 4090556"/>
              <a:gd name="connsiteY15" fmla="*/ 5844569 h 6858000"/>
              <a:gd name="connsiteX16" fmla="*/ 4082544 w 4090556"/>
              <a:gd name="connsiteY16" fmla="*/ 6260195 h 6858000"/>
              <a:gd name="connsiteX17" fmla="*/ 4086110 w 4090556"/>
              <a:gd name="connsiteY17" fmla="*/ 6706145 h 6858000"/>
              <a:gd name="connsiteX18" fmla="*/ 4086135 w 4090556"/>
              <a:gd name="connsiteY18" fmla="*/ 6794562 h 6858000"/>
              <a:gd name="connsiteX19" fmla="*/ 4080334 w 4090556"/>
              <a:gd name="connsiteY19" fmla="*/ 6858000 h 6858000"/>
              <a:gd name="connsiteX20" fmla="*/ 0 w 4090556"/>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90556" h="6858000">
                <a:moveTo>
                  <a:pt x="0" y="0"/>
                </a:moveTo>
                <a:lnTo>
                  <a:pt x="4077555" y="0"/>
                </a:lnTo>
                <a:lnTo>
                  <a:pt x="4077574" y="720"/>
                </a:lnTo>
                <a:cubicBezTo>
                  <a:pt x="4079358" y="192351"/>
                  <a:pt x="4064960" y="384364"/>
                  <a:pt x="4075790" y="575485"/>
                </a:cubicBezTo>
                <a:cubicBezTo>
                  <a:pt x="4082544" y="694108"/>
                  <a:pt x="4081269" y="814132"/>
                  <a:pt x="4076555" y="932245"/>
                </a:cubicBezTo>
                <a:cubicBezTo>
                  <a:pt x="4071840" y="1050357"/>
                  <a:pt x="4065470" y="1168597"/>
                  <a:pt x="4076555" y="1286711"/>
                </a:cubicBezTo>
                <a:cubicBezTo>
                  <a:pt x="4084710" y="1389317"/>
                  <a:pt x="4086621" y="1492332"/>
                  <a:pt x="4082288" y="1595180"/>
                </a:cubicBezTo>
                <a:cubicBezTo>
                  <a:pt x="4077319" y="1774452"/>
                  <a:pt x="4067637" y="1953851"/>
                  <a:pt x="4078211" y="2133123"/>
                </a:cubicBezTo>
                <a:cubicBezTo>
                  <a:pt x="4094393" y="2404260"/>
                  <a:pt x="4084710" y="2675143"/>
                  <a:pt x="4071968" y="2946025"/>
                </a:cubicBezTo>
                <a:cubicBezTo>
                  <a:pt x="4063049" y="3131413"/>
                  <a:pt x="4055659" y="3316673"/>
                  <a:pt x="4068401" y="3502061"/>
                </a:cubicBezTo>
                <a:cubicBezTo>
                  <a:pt x="4081396" y="3693182"/>
                  <a:pt x="4097323" y="3884176"/>
                  <a:pt x="4087513" y="4076061"/>
                </a:cubicBezTo>
                <a:cubicBezTo>
                  <a:pt x="4081142" y="4198251"/>
                  <a:pt x="4069037" y="4320315"/>
                  <a:pt x="4076938" y="4442632"/>
                </a:cubicBezTo>
                <a:cubicBezTo>
                  <a:pt x="4083270" y="4570925"/>
                  <a:pt x="4081435" y="4699486"/>
                  <a:pt x="4071459" y="4827550"/>
                </a:cubicBezTo>
                <a:cubicBezTo>
                  <a:pt x="4065725" y="4891550"/>
                  <a:pt x="4065725" y="4955945"/>
                  <a:pt x="4071459" y="5019945"/>
                </a:cubicBezTo>
                <a:cubicBezTo>
                  <a:pt x="4087742" y="5176105"/>
                  <a:pt x="4091997" y="5333296"/>
                  <a:pt x="4084200" y="5490104"/>
                </a:cubicBezTo>
                <a:cubicBezTo>
                  <a:pt x="4079740" y="5608217"/>
                  <a:pt x="4071968" y="5726202"/>
                  <a:pt x="4077446" y="5844569"/>
                </a:cubicBezTo>
                <a:cubicBezTo>
                  <a:pt x="4083944" y="5983069"/>
                  <a:pt x="4088914" y="6121696"/>
                  <a:pt x="4082544" y="6260195"/>
                </a:cubicBezTo>
                <a:cubicBezTo>
                  <a:pt x="4075841" y="6408803"/>
                  <a:pt x="4077026" y="6557662"/>
                  <a:pt x="4086110" y="6706145"/>
                </a:cubicBezTo>
                <a:cubicBezTo>
                  <a:pt x="4087467" y="6735616"/>
                  <a:pt x="4087474" y="6765120"/>
                  <a:pt x="4086135" y="6794562"/>
                </a:cubicBezTo>
                <a:lnTo>
                  <a:pt x="4080334" y="6858000"/>
                </a:lnTo>
                <a:lnTo>
                  <a:pt x="0" y="6858000"/>
                </a:lnTo>
                <a:close/>
              </a:path>
            </a:pathLst>
          </a:custGeom>
          <a:solidFill>
            <a:srgbClr val="A629E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13F9F62-92C3-D2D1-5538-476A4AAE3FF9}"/>
              </a:ext>
            </a:extLst>
          </p:cNvPr>
          <p:cNvSpPr>
            <a:spLocks noGrp="1"/>
          </p:cNvSpPr>
          <p:nvPr>
            <p:ph type="title"/>
          </p:nvPr>
        </p:nvSpPr>
        <p:spPr>
          <a:xfrm>
            <a:off x="635001" y="640823"/>
            <a:ext cx="3103194" cy="5583148"/>
          </a:xfrm>
        </p:spPr>
        <p:txBody>
          <a:bodyPr anchor="ctr">
            <a:normAutofit/>
          </a:bodyPr>
          <a:lstStyle/>
          <a:p>
            <a:r>
              <a:rPr lang="en-US" dirty="0">
                <a:solidFill>
                  <a:schemeClr val="bg1"/>
                </a:solidFill>
              </a:rPr>
              <a:t>The Performance Management Process</a:t>
            </a:r>
          </a:p>
        </p:txBody>
      </p:sp>
      <p:sp>
        <p:nvSpPr>
          <p:cNvPr id="4" name="Rounded Rectangle 3">
            <a:extLst>
              <a:ext uri="{FF2B5EF4-FFF2-40B4-BE49-F238E27FC236}">
                <a16:creationId xmlns:a16="http://schemas.microsoft.com/office/drawing/2014/main" id="{C0D9456B-4A40-9CDE-A674-99A283DC01FC}"/>
              </a:ext>
            </a:extLst>
          </p:cNvPr>
          <p:cNvSpPr/>
          <p:nvPr/>
        </p:nvSpPr>
        <p:spPr>
          <a:xfrm>
            <a:off x="7290659" y="1475045"/>
            <a:ext cx="1809468" cy="83828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13816">
              <a:spcAft>
                <a:spcPts val="600"/>
              </a:spcAft>
            </a:pPr>
            <a:r>
              <a:rPr lang="en-US" sz="1100" u="sng" kern="1200" dirty="0">
                <a:solidFill>
                  <a:schemeClr val="bg1"/>
                </a:solidFill>
                <a:latin typeface="Avenir Light" panose="020B0402020203020204" pitchFamily="34" charset="77"/>
              </a:rPr>
              <a:t>Step 1</a:t>
            </a:r>
            <a:r>
              <a:rPr lang="en-US" sz="1100" kern="1200" dirty="0">
                <a:solidFill>
                  <a:schemeClr val="bg1"/>
                </a:solidFill>
                <a:latin typeface="Avenir Light" panose="020B0402020203020204" pitchFamily="34" charset="77"/>
              </a:rPr>
              <a:t>: Define performance outcomes for company division/department</a:t>
            </a:r>
            <a:endParaRPr lang="en-US" sz="1100" dirty="0">
              <a:solidFill>
                <a:schemeClr val="bg1"/>
              </a:solidFill>
              <a:latin typeface="Avenir Light" panose="020B0402020203020204" pitchFamily="34" charset="77"/>
            </a:endParaRPr>
          </a:p>
        </p:txBody>
      </p:sp>
      <p:sp>
        <p:nvSpPr>
          <p:cNvPr id="5" name="Rounded Rectangle 4">
            <a:extLst>
              <a:ext uri="{FF2B5EF4-FFF2-40B4-BE49-F238E27FC236}">
                <a16:creationId xmlns:a16="http://schemas.microsoft.com/office/drawing/2014/main" id="{278509CD-1867-DB52-D00C-BFD7CCB14309}"/>
              </a:ext>
            </a:extLst>
          </p:cNvPr>
          <p:cNvSpPr/>
          <p:nvPr/>
        </p:nvSpPr>
        <p:spPr>
          <a:xfrm>
            <a:off x="9739062" y="2313329"/>
            <a:ext cx="1809468" cy="838284"/>
          </a:xfrm>
          <a:prstGeom prst="roundRect">
            <a:avLst/>
          </a:prstGeom>
          <a:solidFill>
            <a:schemeClr val="tx2">
              <a:lumMod val="50000"/>
              <a:lumOff val="50000"/>
            </a:schemeClr>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13816">
              <a:spcAft>
                <a:spcPts val="600"/>
              </a:spcAft>
            </a:pPr>
            <a:r>
              <a:rPr lang="en-US" sz="1100" u="sng" kern="1200">
                <a:solidFill>
                  <a:schemeClr val="bg1"/>
                </a:solidFill>
                <a:latin typeface="Avenir Light" panose="020B0402020203020204" pitchFamily="34" charset="77"/>
              </a:rPr>
              <a:t>Step 2</a:t>
            </a:r>
            <a:r>
              <a:rPr lang="en-US" sz="1100" kern="1200">
                <a:solidFill>
                  <a:schemeClr val="bg1"/>
                </a:solidFill>
                <a:latin typeface="Avenir Light" panose="020B0402020203020204" pitchFamily="34" charset="77"/>
              </a:rPr>
              <a:t>: Develop employee goals, behavior, and actions to achieve outcomes</a:t>
            </a:r>
            <a:endParaRPr lang="en-US" sz="1100">
              <a:solidFill>
                <a:schemeClr val="bg1"/>
              </a:solidFill>
              <a:latin typeface="Avenir Light" panose="020B0402020203020204" pitchFamily="34" charset="77"/>
            </a:endParaRPr>
          </a:p>
        </p:txBody>
      </p:sp>
      <p:sp>
        <p:nvSpPr>
          <p:cNvPr id="6" name="Rounded Rectangle 5">
            <a:extLst>
              <a:ext uri="{FF2B5EF4-FFF2-40B4-BE49-F238E27FC236}">
                <a16:creationId xmlns:a16="http://schemas.microsoft.com/office/drawing/2014/main" id="{FF929B94-589D-8FC1-6ACE-517AAF66B253}"/>
              </a:ext>
            </a:extLst>
          </p:cNvPr>
          <p:cNvSpPr/>
          <p:nvPr/>
        </p:nvSpPr>
        <p:spPr>
          <a:xfrm>
            <a:off x="9323328" y="4085312"/>
            <a:ext cx="1809468" cy="838284"/>
          </a:xfrm>
          <a:prstGeom prst="roundRect">
            <a:avLst/>
          </a:prstGeom>
          <a:solidFill>
            <a:schemeClr val="accent2"/>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13816">
              <a:spcAft>
                <a:spcPts val="600"/>
              </a:spcAft>
            </a:pPr>
            <a:r>
              <a:rPr lang="en-US" sz="1100" u="sng" kern="1200">
                <a:solidFill>
                  <a:schemeClr val="bg1"/>
                </a:solidFill>
                <a:latin typeface="Avenir Light" panose="020B0402020203020204" pitchFamily="34" charset="77"/>
              </a:rPr>
              <a:t>Step 3</a:t>
            </a:r>
            <a:r>
              <a:rPr lang="en-US" sz="1100" kern="1200">
                <a:solidFill>
                  <a:schemeClr val="bg1"/>
                </a:solidFill>
                <a:latin typeface="Avenir Light" panose="020B0402020203020204" pitchFamily="34" charset="77"/>
              </a:rPr>
              <a:t>: Provide support and ongoing performance discussions</a:t>
            </a:r>
            <a:endParaRPr lang="en-US" sz="1100">
              <a:solidFill>
                <a:schemeClr val="bg1"/>
              </a:solidFill>
              <a:latin typeface="Avenir Light" panose="020B0402020203020204" pitchFamily="34" charset="77"/>
            </a:endParaRPr>
          </a:p>
        </p:txBody>
      </p:sp>
      <p:sp>
        <p:nvSpPr>
          <p:cNvPr id="7" name="Rounded Rectangle 6">
            <a:extLst>
              <a:ext uri="{FF2B5EF4-FFF2-40B4-BE49-F238E27FC236}">
                <a16:creationId xmlns:a16="http://schemas.microsoft.com/office/drawing/2014/main" id="{82456BB6-4C56-F31D-B9C7-A36AA39735D5}"/>
              </a:ext>
            </a:extLst>
          </p:cNvPr>
          <p:cNvSpPr/>
          <p:nvPr/>
        </p:nvSpPr>
        <p:spPr>
          <a:xfrm>
            <a:off x="6705393" y="4504455"/>
            <a:ext cx="1809468" cy="838284"/>
          </a:xfrm>
          <a:prstGeom prst="roundRect">
            <a:avLst/>
          </a:prstGeom>
          <a:solidFill>
            <a:schemeClr val="accent5"/>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13816">
              <a:spcAft>
                <a:spcPts val="600"/>
              </a:spcAft>
            </a:pPr>
            <a:r>
              <a:rPr lang="en-US" sz="1100" u="sng" kern="1200">
                <a:solidFill>
                  <a:schemeClr val="bg1"/>
                </a:solidFill>
                <a:latin typeface="Avenir Light" panose="020B0402020203020204" pitchFamily="34" charset="77"/>
              </a:rPr>
              <a:t>Step 4</a:t>
            </a:r>
            <a:r>
              <a:rPr lang="en-US" sz="1100" kern="1200">
                <a:solidFill>
                  <a:schemeClr val="bg1"/>
                </a:solidFill>
                <a:latin typeface="Avenir Light" panose="020B0402020203020204" pitchFamily="34" charset="77"/>
              </a:rPr>
              <a:t>: Evaluate performance</a:t>
            </a:r>
            <a:endParaRPr lang="en-US" sz="1100">
              <a:solidFill>
                <a:schemeClr val="bg1"/>
              </a:solidFill>
              <a:latin typeface="Avenir Light" panose="020B0402020203020204" pitchFamily="34" charset="77"/>
            </a:endParaRPr>
          </a:p>
        </p:txBody>
      </p:sp>
      <p:sp>
        <p:nvSpPr>
          <p:cNvPr id="8" name="Rounded Rectangle 7">
            <a:extLst>
              <a:ext uri="{FF2B5EF4-FFF2-40B4-BE49-F238E27FC236}">
                <a16:creationId xmlns:a16="http://schemas.microsoft.com/office/drawing/2014/main" id="{EF4B20BA-6DE1-2699-D6B0-52F4C4C91E7C}"/>
              </a:ext>
            </a:extLst>
          </p:cNvPr>
          <p:cNvSpPr/>
          <p:nvPr/>
        </p:nvSpPr>
        <p:spPr>
          <a:xfrm>
            <a:off x="4648018" y="2834701"/>
            <a:ext cx="1809468" cy="838284"/>
          </a:xfrm>
          <a:prstGeom prst="roundRect">
            <a:avLst/>
          </a:prstGeom>
          <a:solidFill>
            <a:schemeClr val="accent4"/>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13816">
              <a:spcAft>
                <a:spcPts val="600"/>
              </a:spcAft>
            </a:pPr>
            <a:r>
              <a:rPr lang="en-US" sz="1100" u="sng" kern="1200">
                <a:solidFill>
                  <a:schemeClr val="bg1"/>
                </a:solidFill>
                <a:latin typeface="Avenir Light" panose="020B0402020203020204" pitchFamily="34" charset="77"/>
              </a:rPr>
              <a:t>Step 5</a:t>
            </a:r>
            <a:r>
              <a:rPr lang="en-US" sz="1100" kern="1200">
                <a:solidFill>
                  <a:schemeClr val="bg1"/>
                </a:solidFill>
                <a:latin typeface="Avenir Light" panose="020B0402020203020204" pitchFamily="34" charset="77"/>
              </a:rPr>
              <a:t>: Identify improvement needed</a:t>
            </a:r>
            <a:endParaRPr lang="en-US" sz="1100">
              <a:solidFill>
                <a:schemeClr val="bg1"/>
              </a:solidFill>
              <a:latin typeface="Avenir Light" panose="020B0402020203020204" pitchFamily="34" charset="77"/>
            </a:endParaRPr>
          </a:p>
        </p:txBody>
      </p:sp>
      <p:sp>
        <p:nvSpPr>
          <p:cNvPr id="9" name="Rounded Rectangle 8">
            <a:extLst>
              <a:ext uri="{FF2B5EF4-FFF2-40B4-BE49-F238E27FC236}">
                <a16:creationId xmlns:a16="http://schemas.microsoft.com/office/drawing/2014/main" id="{200B8F3C-45B1-5B0B-7F14-B1163A561294}"/>
              </a:ext>
            </a:extLst>
          </p:cNvPr>
          <p:cNvSpPr/>
          <p:nvPr/>
        </p:nvSpPr>
        <p:spPr>
          <a:xfrm>
            <a:off x="6705393" y="2867074"/>
            <a:ext cx="1809468" cy="838284"/>
          </a:xfrm>
          <a:prstGeom prst="roundRect">
            <a:avLst/>
          </a:prstGeom>
          <a:solidFill>
            <a:schemeClr val="accent6"/>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13816">
              <a:spcAft>
                <a:spcPts val="600"/>
              </a:spcAft>
            </a:pPr>
            <a:r>
              <a:rPr lang="en-US" sz="1100" u="sng" kern="1200">
                <a:solidFill>
                  <a:schemeClr val="bg1"/>
                </a:solidFill>
                <a:latin typeface="Avenir Light" panose="020B0402020203020204" pitchFamily="34" charset="77"/>
              </a:rPr>
              <a:t>Step 6</a:t>
            </a:r>
            <a:r>
              <a:rPr lang="en-US" sz="1100" kern="1200">
                <a:solidFill>
                  <a:schemeClr val="bg1"/>
                </a:solidFill>
                <a:latin typeface="Avenir Light" panose="020B0402020203020204" pitchFamily="34" charset="77"/>
              </a:rPr>
              <a:t>: Provide consequences for performance results</a:t>
            </a:r>
            <a:endParaRPr lang="en-US" sz="1100">
              <a:solidFill>
                <a:schemeClr val="bg1"/>
              </a:solidFill>
              <a:latin typeface="Avenir Light" panose="020B0402020203020204" pitchFamily="34" charset="77"/>
            </a:endParaRPr>
          </a:p>
        </p:txBody>
      </p:sp>
      <p:cxnSp>
        <p:nvCxnSpPr>
          <p:cNvPr id="10" name="Straight Arrow Connector 9">
            <a:extLst>
              <a:ext uri="{FF2B5EF4-FFF2-40B4-BE49-F238E27FC236}">
                <a16:creationId xmlns:a16="http://schemas.microsoft.com/office/drawing/2014/main" id="{EE03F2DD-14BF-2385-0F6E-14C38C022128}"/>
              </a:ext>
            </a:extLst>
          </p:cNvPr>
          <p:cNvCxnSpPr/>
          <p:nvPr/>
        </p:nvCxnSpPr>
        <p:spPr>
          <a:xfrm>
            <a:off x="9234729" y="1894187"/>
            <a:ext cx="993333" cy="337358"/>
          </a:xfrm>
          <a:prstGeom prst="straightConnector1">
            <a:avLst/>
          </a:prstGeom>
          <a:ln w="3175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34C6628-1D62-ED45-5C96-C59F1EF62A98}"/>
              </a:ext>
            </a:extLst>
          </p:cNvPr>
          <p:cNvCxnSpPr/>
          <p:nvPr/>
        </p:nvCxnSpPr>
        <p:spPr>
          <a:xfrm flipH="1">
            <a:off x="10073013" y="3253843"/>
            <a:ext cx="368027" cy="749685"/>
          </a:xfrm>
          <a:prstGeom prst="straightConnector1">
            <a:avLst/>
          </a:prstGeom>
          <a:ln w="3175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7590FDA6-F0C8-1596-C40D-39A248AA1E05}"/>
              </a:ext>
            </a:extLst>
          </p:cNvPr>
          <p:cNvCxnSpPr/>
          <p:nvPr/>
        </p:nvCxnSpPr>
        <p:spPr>
          <a:xfrm flipH="1">
            <a:off x="8600904" y="4640761"/>
            <a:ext cx="633825" cy="282836"/>
          </a:xfrm>
          <a:prstGeom prst="straightConnector1">
            <a:avLst/>
          </a:prstGeom>
          <a:ln w="3175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D903128-6720-144E-2E06-3A58F31D46A3}"/>
              </a:ext>
            </a:extLst>
          </p:cNvPr>
          <p:cNvCxnSpPr/>
          <p:nvPr/>
        </p:nvCxnSpPr>
        <p:spPr>
          <a:xfrm flipH="1" flipV="1">
            <a:off x="5932706" y="3853592"/>
            <a:ext cx="664494" cy="928587"/>
          </a:xfrm>
          <a:prstGeom prst="straightConnector1">
            <a:avLst/>
          </a:prstGeom>
          <a:ln w="3175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1B0D8C13-1C5E-0FB4-F898-627ED1222C88}"/>
              </a:ext>
            </a:extLst>
          </p:cNvPr>
          <p:cNvCxnSpPr/>
          <p:nvPr/>
        </p:nvCxnSpPr>
        <p:spPr>
          <a:xfrm flipV="1">
            <a:off x="5594070" y="1894187"/>
            <a:ext cx="1589247" cy="838284"/>
          </a:xfrm>
          <a:prstGeom prst="straightConnector1">
            <a:avLst/>
          </a:prstGeom>
          <a:ln w="3175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C2DF25C-D29E-D72F-1375-E6263BB63B6C}"/>
              </a:ext>
            </a:extLst>
          </p:cNvPr>
          <p:cNvCxnSpPr/>
          <p:nvPr/>
        </p:nvCxnSpPr>
        <p:spPr>
          <a:xfrm flipH="1" flipV="1">
            <a:off x="7466153" y="3720693"/>
            <a:ext cx="143974" cy="753093"/>
          </a:xfrm>
          <a:prstGeom prst="straightConnector1">
            <a:avLst/>
          </a:prstGeom>
          <a:ln w="3175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41F7CDA-AB83-CC0D-CDC0-C65649DA95E3}"/>
              </a:ext>
            </a:extLst>
          </p:cNvPr>
          <p:cNvCxnSpPr>
            <a:cxnSpLocks/>
          </p:cNvCxnSpPr>
          <p:nvPr/>
        </p:nvCxnSpPr>
        <p:spPr>
          <a:xfrm flipV="1">
            <a:off x="7484895" y="2401928"/>
            <a:ext cx="319469" cy="432773"/>
          </a:xfrm>
          <a:prstGeom prst="straightConnector1">
            <a:avLst/>
          </a:prstGeom>
          <a:ln w="31750">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7929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D1FD1-59CE-2ACB-88A4-3573FA3AA007}"/>
              </a:ext>
            </a:extLst>
          </p:cNvPr>
          <p:cNvSpPr>
            <a:spLocks noGrp="1"/>
          </p:cNvSpPr>
          <p:nvPr>
            <p:ph type="title"/>
          </p:nvPr>
        </p:nvSpPr>
        <p:spPr/>
        <p:txBody>
          <a:bodyPr/>
          <a:lstStyle/>
          <a:p>
            <a:r>
              <a:rPr lang="en-US" dirty="0"/>
              <a:t>Why Is performance Management so Important?</a:t>
            </a:r>
          </a:p>
        </p:txBody>
      </p:sp>
      <p:graphicFrame>
        <p:nvGraphicFramePr>
          <p:cNvPr id="4" name="Content Placeholder 3">
            <a:extLst>
              <a:ext uri="{FF2B5EF4-FFF2-40B4-BE49-F238E27FC236}">
                <a16:creationId xmlns:a16="http://schemas.microsoft.com/office/drawing/2014/main" id="{AC4986DF-E317-01F7-5CD5-188FF472178F}"/>
              </a:ext>
            </a:extLst>
          </p:cNvPr>
          <p:cNvGraphicFramePr>
            <a:graphicFrameLocks noGrp="1"/>
          </p:cNvGraphicFramePr>
          <p:nvPr>
            <p:ph idx="1"/>
            <p:extLst>
              <p:ext uri="{D42A27DB-BD31-4B8C-83A1-F6EECF244321}">
                <p14:modId xmlns:p14="http://schemas.microsoft.com/office/powerpoint/2010/main" val="685798622"/>
              </p:ext>
            </p:extLst>
          </p:nvPr>
        </p:nvGraphicFramePr>
        <p:xfrm>
          <a:off x="838200" y="1928813"/>
          <a:ext cx="10515600" cy="4252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90151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08DFB3-1CDD-0CEC-1741-F86118BFCC41}"/>
              </a:ext>
            </a:extLst>
          </p:cNvPr>
          <p:cNvSpPr>
            <a:spLocks noGrp="1"/>
          </p:cNvSpPr>
          <p:nvPr>
            <p:ph type="title"/>
          </p:nvPr>
        </p:nvSpPr>
        <p:spPr>
          <a:xfrm>
            <a:off x="838200" y="365125"/>
            <a:ext cx="10515600" cy="1325563"/>
          </a:xfrm>
        </p:spPr>
        <p:txBody>
          <a:bodyPr>
            <a:normAutofit/>
          </a:bodyPr>
          <a:lstStyle/>
          <a:p>
            <a:r>
              <a:rPr lang="en-US" sz="8000">
                <a:solidFill>
                  <a:srgbClr val="A629E7"/>
                </a:solidFill>
              </a:rPr>
              <a:t>Goal Setting</a:t>
            </a:r>
          </a:p>
        </p:txBody>
      </p:sp>
      <p:graphicFrame>
        <p:nvGraphicFramePr>
          <p:cNvPr id="4" name="Content Placeholder 2">
            <a:extLst>
              <a:ext uri="{FF2B5EF4-FFF2-40B4-BE49-F238E27FC236}">
                <a16:creationId xmlns:a16="http://schemas.microsoft.com/office/drawing/2014/main" id="{4FD2F6D7-C149-BDCC-64FA-4732F7E83F61}"/>
              </a:ext>
            </a:extLst>
          </p:cNvPr>
          <p:cNvGraphicFramePr>
            <a:graphicFrameLocks noGrp="1"/>
          </p:cNvGraphicFramePr>
          <p:nvPr>
            <p:ph idx="1"/>
            <p:extLst>
              <p:ext uri="{D42A27DB-BD31-4B8C-83A1-F6EECF244321}">
                <p14:modId xmlns:p14="http://schemas.microsoft.com/office/powerpoint/2010/main" val="3892904957"/>
              </p:ext>
            </p:extLst>
          </p:nvPr>
        </p:nvGraphicFramePr>
        <p:xfrm>
          <a:off x="838200" y="1928813"/>
          <a:ext cx="10515600" cy="4252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9628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716FEA-E657-3A63-10DE-0B654FE9DDBA}"/>
              </a:ext>
            </a:extLst>
          </p:cNvPr>
          <p:cNvSpPr>
            <a:spLocks noGrp="1"/>
          </p:cNvSpPr>
          <p:nvPr>
            <p:ph type="title"/>
          </p:nvPr>
        </p:nvSpPr>
        <p:spPr>
          <a:xfrm>
            <a:off x="838200" y="365125"/>
            <a:ext cx="10515600" cy="1325563"/>
          </a:xfrm>
        </p:spPr>
        <p:txBody>
          <a:bodyPr>
            <a:normAutofit/>
          </a:bodyPr>
          <a:lstStyle/>
          <a:p>
            <a:r>
              <a:rPr lang="en-US" sz="8000">
                <a:solidFill>
                  <a:srgbClr val="A629E7"/>
                </a:solidFill>
              </a:rPr>
              <a:t>What Makes a good goal?</a:t>
            </a:r>
          </a:p>
        </p:txBody>
      </p:sp>
      <p:graphicFrame>
        <p:nvGraphicFramePr>
          <p:cNvPr id="4" name="Content Placeholder 2">
            <a:extLst>
              <a:ext uri="{FF2B5EF4-FFF2-40B4-BE49-F238E27FC236}">
                <a16:creationId xmlns:a16="http://schemas.microsoft.com/office/drawing/2014/main" id="{643F39F1-147D-C8E7-CCCD-008231EDE5E2}"/>
              </a:ext>
            </a:extLst>
          </p:cNvPr>
          <p:cNvGraphicFramePr>
            <a:graphicFrameLocks noGrp="1"/>
          </p:cNvGraphicFramePr>
          <p:nvPr>
            <p:ph idx="1"/>
            <p:extLst>
              <p:ext uri="{D42A27DB-BD31-4B8C-83A1-F6EECF244321}">
                <p14:modId xmlns:p14="http://schemas.microsoft.com/office/powerpoint/2010/main" val="3514434084"/>
              </p:ext>
            </p:extLst>
          </p:nvPr>
        </p:nvGraphicFramePr>
        <p:xfrm>
          <a:off x="838200" y="1928813"/>
          <a:ext cx="10515600" cy="4252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83139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 name="Rectangle 10">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1A1198-C61A-2AF2-3CD2-543F6C9BDA25}"/>
              </a:ext>
            </a:extLst>
          </p:cNvPr>
          <p:cNvSpPr>
            <a:spLocks noGrp="1"/>
          </p:cNvSpPr>
          <p:nvPr>
            <p:ph type="title"/>
          </p:nvPr>
        </p:nvSpPr>
        <p:spPr>
          <a:xfrm>
            <a:off x="890338" y="640080"/>
            <a:ext cx="3734014" cy="3566160"/>
          </a:xfrm>
        </p:spPr>
        <p:txBody>
          <a:bodyPr vert="horz" lIns="91440" tIns="45720" rIns="91440" bIns="45720" rtlCol="0" anchor="b">
            <a:normAutofit/>
          </a:bodyPr>
          <a:lstStyle/>
          <a:p>
            <a:r>
              <a:rPr lang="en-US" sz="8000"/>
              <a:t>Measuring Behavior</a:t>
            </a:r>
          </a:p>
        </p:txBody>
      </p:sp>
      <p:sp>
        <p:nvSpPr>
          <p:cNvPr id="3" name="Content Placeholder 2">
            <a:extLst>
              <a:ext uri="{FF2B5EF4-FFF2-40B4-BE49-F238E27FC236}">
                <a16:creationId xmlns:a16="http://schemas.microsoft.com/office/drawing/2014/main" id="{B04EF427-908B-6764-BC75-9919A26F0EE3}"/>
              </a:ext>
            </a:extLst>
          </p:cNvPr>
          <p:cNvSpPr>
            <a:spLocks noGrp="1"/>
          </p:cNvSpPr>
          <p:nvPr>
            <p:ph idx="1"/>
          </p:nvPr>
        </p:nvSpPr>
        <p:spPr>
          <a:xfrm>
            <a:off x="890339" y="4636008"/>
            <a:ext cx="3734014" cy="1572768"/>
          </a:xfrm>
        </p:spPr>
        <p:txBody>
          <a:bodyPr vert="horz" lIns="91440" tIns="45720" rIns="91440" bIns="45720" rtlCol="0">
            <a:normAutofit/>
          </a:bodyPr>
          <a:lstStyle/>
          <a:p>
            <a:pPr marL="0" indent="0">
              <a:buNone/>
            </a:pPr>
            <a:r>
              <a:rPr lang="en-US" dirty="0"/>
              <a:t>How should we create metrics?</a:t>
            </a:r>
            <a:endParaRPr lang="en-US"/>
          </a:p>
        </p:txBody>
      </p:sp>
      <p:sp>
        <p:nvSpPr>
          <p:cNvPr id="13" name="Rectangle 6">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27432"/>
          </a:xfrm>
          <a:custGeom>
            <a:avLst/>
            <a:gdLst>
              <a:gd name="connsiteX0" fmla="*/ 0 w 3474720"/>
              <a:gd name="connsiteY0" fmla="*/ 0 h 27432"/>
              <a:gd name="connsiteX1" fmla="*/ 660197 w 3474720"/>
              <a:gd name="connsiteY1" fmla="*/ 0 h 27432"/>
              <a:gd name="connsiteX2" fmla="*/ 1355141 w 3474720"/>
              <a:gd name="connsiteY2" fmla="*/ 0 h 27432"/>
              <a:gd name="connsiteX3" fmla="*/ 2084832 w 3474720"/>
              <a:gd name="connsiteY3" fmla="*/ 0 h 27432"/>
              <a:gd name="connsiteX4" fmla="*/ 2814523 w 3474720"/>
              <a:gd name="connsiteY4" fmla="*/ 0 h 27432"/>
              <a:gd name="connsiteX5" fmla="*/ 3474720 w 3474720"/>
              <a:gd name="connsiteY5" fmla="*/ 0 h 27432"/>
              <a:gd name="connsiteX6" fmla="*/ 3474720 w 3474720"/>
              <a:gd name="connsiteY6" fmla="*/ 27432 h 27432"/>
              <a:gd name="connsiteX7" fmla="*/ 2710282 w 3474720"/>
              <a:gd name="connsiteY7" fmla="*/ 27432 h 27432"/>
              <a:gd name="connsiteX8" fmla="*/ 1945843 w 3474720"/>
              <a:gd name="connsiteY8" fmla="*/ 27432 h 27432"/>
              <a:gd name="connsiteX9" fmla="*/ 1250899 w 3474720"/>
              <a:gd name="connsiteY9" fmla="*/ 27432 h 27432"/>
              <a:gd name="connsiteX10" fmla="*/ 0 w 3474720"/>
              <a:gd name="connsiteY10" fmla="*/ 27432 h 27432"/>
              <a:gd name="connsiteX11" fmla="*/ 0 w 347472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74720" h="27432" fill="none" extrusionOk="0">
                <a:moveTo>
                  <a:pt x="0" y="0"/>
                </a:moveTo>
                <a:cubicBezTo>
                  <a:pt x="307185" y="-8713"/>
                  <a:pt x="392307" y="-13121"/>
                  <a:pt x="660197" y="0"/>
                </a:cubicBezTo>
                <a:cubicBezTo>
                  <a:pt x="928087" y="13121"/>
                  <a:pt x="1167029" y="-2668"/>
                  <a:pt x="1355141" y="0"/>
                </a:cubicBezTo>
                <a:cubicBezTo>
                  <a:pt x="1543253" y="2668"/>
                  <a:pt x="1739408" y="-6709"/>
                  <a:pt x="2084832" y="0"/>
                </a:cubicBezTo>
                <a:cubicBezTo>
                  <a:pt x="2430256" y="6709"/>
                  <a:pt x="2538889" y="29706"/>
                  <a:pt x="2814523" y="0"/>
                </a:cubicBezTo>
                <a:cubicBezTo>
                  <a:pt x="3090157" y="-29706"/>
                  <a:pt x="3152920" y="-15446"/>
                  <a:pt x="3474720" y="0"/>
                </a:cubicBezTo>
                <a:cubicBezTo>
                  <a:pt x="3473554" y="7395"/>
                  <a:pt x="3474765" y="21864"/>
                  <a:pt x="3474720" y="27432"/>
                </a:cubicBezTo>
                <a:cubicBezTo>
                  <a:pt x="3275380" y="12730"/>
                  <a:pt x="2958934" y="10130"/>
                  <a:pt x="2710282" y="27432"/>
                </a:cubicBezTo>
                <a:cubicBezTo>
                  <a:pt x="2461630" y="44734"/>
                  <a:pt x="2131168" y="43757"/>
                  <a:pt x="1945843" y="27432"/>
                </a:cubicBezTo>
                <a:cubicBezTo>
                  <a:pt x="1760518" y="11107"/>
                  <a:pt x="1444829" y="-3738"/>
                  <a:pt x="1250899" y="27432"/>
                </a:cubicBezTo>
                <a:cubicBezTo>
                  <a:pt x="1056969" y="58602"/>
                  <a:pt x="444992" y="52761"/>
                  <a:pt x="0" y="27432"/>
                </a:cubicBezTo>
                <a:cubicBezTo>
                  <a:pt x="-503" y="20663"/>
                  <a:pt x="1168" y="5855"/>
                  <a:pt x="0" y="0"/>
                </a:cubicBezTo>
                <a:close/>
              </a:path>
              <a:path w="3474720" h="27432" stroke="0" extrusionOk="0">
                <a:moveTo>
                  <a:pt x="0" y="0"/>
                </a:moveTo>
                <a:cubicBezTo>
                  <a:pt x="300114" y="-5103"/>
                  <a:pt x="525093" y="-25284"/>
                  <a:pt x="660197" y="0"/>
                </a:cubicBezTo>
                <a:cubicBezTo>
                  <a:pt x="795301" y="25284"/>
                  <a:pt x="1023172" y="17955"/>
                  <a:pt x="1250899" y="0"/>
                </a:cubicBezTo>
                <a:cubicBezTo>
                  <a:pt x="1478626" y="-17955"/>
                  <a:pt x="1782079" y="-27844"/>
                  <a:pt x="2015338" y="0"/>
                </a:cubicBezTo>
                <a:cubicBezTo>
                  <a:pt x="2248597" y="27844"/>
                  <a:pt x="2491007" y="27648"/>
                  <a:pt x="2675534" y="0"/>
                </a:cubicBezTo>
                <a:cubicBezTo>
                  <a:pt x="2860061" y="-27648"/>
                  <a:pt x="3088679" y="-3661"/>
                  <a:pt x="3474720" y="0"/>
                </a:cubicBezTo>
                <a:cubicBezTo>
                  <a:pt x="3474913" y="12649"/>
                  <a:pt x="3473732" y="17989"/>
                  <a:pt x="3474720" y="27432"/>
                </a:cubicBezTo>
                <a:cubicBezTo>
                  <a:pt x="3317198" y="15714"/>
                  <a:pt x="2959205" y="52182"/>
                  <a:pt x="2779776" y="27432"/>
                </a:cubicBezTo>
                <a:cubicBezTo>
                  <a:pt x="2600347" y="2682"/>
                  <a:pt x="2382660" y="-684"/>
                  <a:pt x="2015338" y="27432"/>
                </a:cubicBezTo>
                <a:cubicBezTo>
                  <a:pt x="1648016" y="55548"/>
                  <a:pt x="1641073" y="39646"/>
                  <a:pt x="1424635" y="27432"/>
                </a:cubicBezTo>
                <a:cubicBezTo>
                  <a:pt x="1208197" y="15218"/>
                  <a:pt x="1021559" y="15893"/>
                  <a:pt x="729691" y="27432"/>
                </a:cubicBezTo>
                <a:cubicBezTo>
                  <a:pt x="437823" y="38971"/>
                  <a:pt x="153856" y="-2647"/>
                  <a:pt x="0" y="27432"/>
                </a:cubicBezTo>
                <a:cubicBezTo>
                  <a:pt x="1300" y="19678"/>
                  <a:pt x="-86" y="12044"/>
                  <a:pt x="0" y="0"/>
                </a:cubicBezTo>
                <a:close/>
              </a:path>
            </a:pathLst>
          </a:custGeom>
          <a:solidFill>
            <a:srgbClr val="A629E7"/>
          </a:solidFill>
          <a:ln w="38100" cap="rnd">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Blue background with a tape measure">
            <a:extLst>
              <a:ext uri="{FF2B5EF4-FFF2-40B4-BE49-F238E27FC236}">
                <a16:creationId xmlns:a16="http://schemas.microsoft.com/office/drawing/2014/main" id="{67FFA33F-120B-821D-F453-764927689C26}"/>
              </a:ext>
            </a:extLst>
          </p:cNvPr>
          <p:cNvPicPr>
            <a:picLocks noChangeAspect="1"/>
          </p:cNvPicPr>
          <p:nvPr/>
        </p:nvPicPr>
        <p:blipFill rotWithShape="1">
          <a:blip r:embed="rId2"/>
          <a:srcRect l="24191" r="8856"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1235679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3DAA0EF-336D-4CDC-A9A2-8460363E27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FD079A19-B31E-4129-A464-7547FF05AE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90556" cy="6858000"/>
          </a:xfrm>
          <a:custGeom>
            <a:avLst/>
            <a:gdLst>
              <a:gd name="connsiteX0" fmla="*/ 0 w 4090556"/>
              <a:gd name="connsiteY0" fmla="*/ 0 h 6858000"/>
              <a:gd name="connsiteX1" fmla="*/ 4077555 w 4090556"/>
              <a:gd name="connsiteY1" fmla="*/ 0 h 6858000"/>
              <a:gd name="connsiteX2" fmla="*/ 4077574 w 4090556"/>
              <a:gd name="connsiteY2" fmla="*/ 720 h 6858000"/>
              <a:gd name="connsiteX3" fmla="*/ 4075790 w 4090556"/>
              <a:gd name="connsiteY3" fmla="*/ 575485 h 6858000"/>
              <a:gd name="connsiteX4" fmla="*/ 4076555 w 4090556"/>
              <a:gd name="connsiteY4" fmla="*/ 932245 h 6858000"/>
              <a:gd name="connsiteX5" fmla="*/ 4076555 w 4090556"/>
              <a:gd name="connsiteY5" fmla="*/ 1286711 h 6858000"/>
              <a:gd name="connsiteX6" fmla="*/ 4082288 w 4090556"/>
              <a:gd name="connsiteY6" fmla="*/ 1595180 h 6858000"/>
              <a:gd name="connsiteX7" fmla="*/ 4078211 w 4090556"/>
              <a:gd name="connsiteY7" fmla="*/ 2133123 h 6858000"/>
              <a:gd name="connsiteX8" fmla="*/ 4071968 w 4090556"/>
              <a:gd name="connsiteY8" fmla="*/ 2946025 h 6858000"/>
              <a:gd name="connsiteX9" fmla="*/ 4068401 w 4090556"/>
              <a:gd name="connsiteY9" fmla="*/ 3502061 h 6858000"/>
              <a:gd name="connsiteX10" fmla="*/ 4087513 w 4090556"/>
              <a:gd name="connsiteY10" fmla="*/ 4076061 h 6858000"/>
              <a:gd name="connsiteX11" fmla="*/ 4076938 w 4090556"/>
              <a:gd name="connsiteY11" fmla="*/ 4442632 h 6858000"/>
              <a:gd name="connsiteX12" fmla="*/ 4071459 w 4090556"/>
              <a:gd name="connsiteY12" fmla="*/ 4827550 h 6858000"/>
              <a:gd name="connsiteX13" fmla="*/ 4071459 w 4090556"/>
              <a:gd name="connsiteY13" fmla="*/ 5019945 h 6858000"/>
              <a:gd name="connsiteX14" fmla="*/ 4084200 w 4090556"/>
              <a:gd name="connsiteY14" fmla="*/ 5490104 h 6858000"/>
              <a:gd name="connsiteX15" fmla="*/ 4077446 w 4090556"/>
              <a:gd name="connsiteY15" fmla="*/ 5844569 h 6858000"/>
              <a:gd name="connsiteX16" fmla="*/ 4082544 w 4090556"/>
              <a:gd name="connsiteY16" fmla="*/ 6260195 h 6858000"/>
              <a:gd name="connsiteX17" fmla="*/ 4086110 w 4090556"/>
              <a:gd name="connsiteY17" fmla="*/ 6706145 h 6858000"/>
              <a:gd name="connsiteX18" fmla="*/ 4086135 w 4090556"/>
              <a:gd name="connsiteY18" fmla="*/ 6794562 h 6858000"/>
              <a:gd name="connsiteX19" fmla="*/ 4080334 w 4090556"/>
              <a:gd name="connsiteY19" fmla="*/ 6858000 h 6858000"/>
              <a:gd name="connsiteX20" fmla="*/ 0 w 4090556"/>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90556" h="6858000">
                <a:moveTo>
                  <a:pt x="0" y="0"/>
                </a:moveTo>
                <a:lnTo>
                  <a:pt x="4077555" y="0"/>
                </a:lnTo>
                <a:lnTo>
                  <a:pt x="4077574" y="720"/>
                </a:lnTo>
                <a:cubicBezTo>
                  <a:pt x="4079358" y="192351"/>
                  <a:pt x="4064960" y="384364"/>
                  <a:pt x="4075790" y="575485"/>
                </a:cubicBezTo>
                <a:cubicBezTo>
                  <a:pt x="4082544" y="694108"/>
                  <a:pt x="4081269" y="814132"/>
                  <a:pt x="4076555" y="932245"/>
                </a:cubicBezTo>
                <a:cubicBezTo>
                  <a:pt x="4071840" y="1050357"/>
                  <a:pt x="4065470" y="1168597"/>
                  <a:pt x="4076555" y="1286711"/>
                </a:cubicBezTo>
                <a:cubicBezTo>
                  <a:pt x="4084710" y="1389317"/>
                  <a:pt x="4086621" y="1492332"/>
                  <a:pt x="4082288" y="1595180"/>
                </a:cubicBezTo>
                <a:cubicBezTo>
                  <a:pt x="4077319" y="1774452"/>
                  <a:pt x="4067637" y="1953851"/>
                  <a:pt x="4078211" y="2133123"/>
                </a:cubicBezTo>
                <a:cubicBezTo>
                  <a:pt x="4094393" y="2404260"/>
                  <a:pt x="4084710" y="2675143"/>
                  <a:pt x="4071968" y="2946025"/>
                </a:cubicBezTo>
                <a:cubicBezTo>
                  <a:pt x="4063049" y="3131413"/>
                  <a:pt x="4055659" y="3316673"/>
                  <a:pt x="4068401" y="3502061"/>
                </a:cubicBezTo>
                <a:cubicBezTo>
                  <a:pt x="4081396" y="3693182"/>
                  <a:pt x="4097323" y="3884176"/>
                  <a:pt x="4087513" y="4076061"/>
                </a:cubicBezTo>
                <a:cubicBezTo>
                  <a:pt x="4081142" y="4198251"/>
                  <a:pt x="4069037" y="4320315"/>
                  <a:pt x="4076938" y="4442632"/>
                </a:cubicBezTo>
                <a:cubicBezTo>
                  <a:pt x="4083270" y="4570925"/>
                  <a:pt x="4081435" y="4699486"/>
                  <a:pt x="4071459" y="4827550"/>
                </a:cubicBezTo>
                <a:cubicBezTo>
                  <a:pt x="4065725" y="4891550"/>
                  <a:pt x="4065725" y="4955945"/>
                  <a:pt x="4071459" y="5019945"/>
                </a:cubicBezTo>
                <a:cubicBezTo>
                  <a:pt x="4087742" y="5176105"/>
                  <a:pt x="4091997" y="5333296"/>
                  <a:pt x="4084200" y="5490104"/>
                </a:cubicBezTo>
                <a:cubicBezTo>
                  <a:pt x="4079740" y="5608217"/>
                  <a:pt x="4071968" y="5726202"/>
                  <a:pt x="4077446" y="5844569"/>
                </a:cubicBezTo>
                <a:cubicBezTo>
                  <a:pt x="4083944" y="5983069"/>
                  <a:pt x="4088914" y="6121696"/>
                  <a:pt x="4082544" y="6260195"/>
                </a:cubicBezTo>
                <a:cubicBezTo>
                  <a:pt x="4075841" y="6408803"/>
                  <a:pt x="4077026" y="6557662"/>
                  <a:pt x="4086110" y="6706145"/>
                </a:cubicBezTo>
                <a:cubicBezTo>
                  <a:pt x="4087467" y="6735616"/>
                  <a:pt x="4087474" y="6765120"/>
                  <a:pt x="4086135" y="6794562"/>
                </a:cubicBezTo>
                <a:lnTo>
                  <a:pt x="4080334" y="6858000"/>
                </a:lnTo>
                <a:lnTo>
                  <a:pt x="0" y="6858000"/>
                </a:lnTo>
                <a:close/>
              </a:path>
            </a:pathLst>
          </a:custGeom>
          <a:solidFill>
            <a:srgbClr val="A629E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21ADAF5-6501-23C7-CCCA-F04BADF9C543}"/>
              </a:ext>
            </a:extLst>
          </p:cNvPr>
          <p:cNvSpPr>
            <a:spLocks noGrp="1"/>
          </p:cNvSpPr>
          <p:nvPr>
            <p:ph type="title"/>
          </p:nvPr>
        </p:nvSpPr>
        <p:spPr>
          <a:xfrm>
            <a:off x="635001" y="640823"/>
            <a:ext cx="3103194" cy="5583148"/>
          </a:xfrm>
        </p:spPr>
        <p:txBody>
          <a:bodyPr anchor="ctr">
            <a:normAutofit/>
          </a:bodyPr>
          <a:lstStyle/>
          <a:p>
            <a:r>
              <a:rPr lang="en-US">
                <a:solidFill>
                  <a:schemeClr val="bg1"/>
                </a:solidFill>
              </a:rPr>
              <a:t>An Activity</a:t>
            </a:r>
          </a:p>
        </p:txBody>
      </p:sp>
      <p:graphicFrame>
        <p:nvGraphicFramePr>
          <p:cNvPr id="5" name="Content Placeholder 2">
            <a:extLst>
              <a:ext uri="{FF2B5EF4-FFF2-40B4-BE49-F238E27FC236}">
                <a16:creationId xmlns:a16="http://schemas.microsoft.com/office/drawing/2014/main" id="{D9D156BF-F057-829D-D528-EE87A41E1674}"/>
              </a:ext>
            </a:extLst>
          </p:cNvPr>
          <p:cNvGraphicFramePr>
            <a:graphicFrameLocks noGrp="1"/>
          </p:cNvGraphicFramePr>
          <p:nvPr>
            <p:ph idx="1"/>
            <p:extLst>
              <p:ext uri="{D42A27DB-BD31-4B8C-83A1-F6EECF244321}">
                <p14:modId xmlns:p14="http://schemas.microsoft.com/office/powerpoint/2010/main" val="3028396229"/>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21966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2" name="Rectangle 21">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F4E06-13D9-8565-B31C-8993B4F4143B}"/>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5800"/>
              <a:t>The Problem with “Quantification”</a:t>
            </a:r>
          </a:p>
        </p:txBody>
      </p:sp>
      <p:sp>
        <p:nvSpPr>
          <p:cNvPr id="24"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rgbClr val="A629E7"/>
          </a:solidFill>
          <a:ln w="38100" cap="rnd">
            <a:solidFill>
              <a:srgbClr val="A629E7"/>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Multi-colored graphs and numbers">
            <a:extLst>
              <a:ext uri="{FF2B5EF4-FFF2-40B4-BE49-F238E27FC236}">
                <a16:creationId xmlns:a16="http://schemas.microsoft.com/office/drawing/2014/main" id="{D796786B-3DC2-47DA-8744-2309129B0D3B}"/>
              </a:ext>
            </a:extLst>
          </p:cNvPr>
          <p:cNvPicPr>
            <a:picLocks noChangeAspect="1"/>
          </p:cNvPicPr>
          <p:nvPr/>
        </p:nvPicPr>
        <p:blipFill rotWithShape="1">
          <a:blip r:embed="rId2"/>
          <a:srcRect l="6574" r="26473" b="-1"/>
          <a:stretch/>
        </p:blipFill>
        <p:spPr>
          <a:xfrm>
            <a:off x="5477987" y="640080"/>
            <a:ext cx="5567233" cy="5550408"/>
          </a:xfrm>
          <a:prstGeom prst="rect">
            <a:avLst/>
          </a:prstGeom>
        </p:spPr>
      </p:pic>
    </p:spTree>
    <p:extLst>
      <p:ext uri="{BB962C8B-B14F-4D97-AF65-F5344CB8AC3E}">
        <p14:creationId xmlns:p14="http://schemas.microsoft.com/office/powerpoint/2010/main" val="2846208395"/>
      </p:ext>
    </p:extLst>
  </p:cSld>
  <p:clrMapOvr>
    <a:masterClrMapping/>
  </p:clrMapOvr>
</p:sld>
</file>

<file path=ppt/theme/theme1.xml><?xml version="1.0" encoding="utf-8"?>
<a:theme xmlns:a="http://schemas.openxmlformats.org/drawingml/2006/main" name="SketchyVTI">
  <a:themeElements>
    <a:clrScheme name="AnalogousFromDarkSeedLeftStep">
      <a:dk1>
        <a:srgbClr val="000000"/>
      </a:dk1>
      <a:lt1>
        <a:srgbClr val="FFFFFF"/>
      </a:lt1>
      <a:dk2>
        <a:srgbClr val="1B2830"/>
      </a:dk2>
      <a:lt2>
        <a:srgbClr val="F1F3F0"/>
      </a:lt2>
      <a:accent1>
        <a:srgbClr val="A629E7"/>
      </a:accent1>
      <a:accent2>
        <a:srgbClr val="592FD9"/>
      </a:accent2>
      <a:accent3>
        <a:srgbClr val="294AE7"/>
      </a:accent3>
      <a:accent4>
        <a:srgbClr val="1787D5"/>
      </a:accent4>
      <a:accent5>
        <a:srgbClr val="22BFBE"/>
      </a:accent5>
      <a:accent6>
        <a:srgbClr val="16C67B"/>
      </a:accent6>
      <a:hlink>
        <a:srgbClr val="3897A9"/>
      </a:hlink>
      <a:folHlink>
        <a:srgbClr val="7F7F7F"/>
      </a:folHlink>
    </a:clrScheme>
    <a:fontScheme name="Custom 2">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1515</TotalTime>
  <Words>1244</Words>
  <Application>Microsoft Macintosh PowerPoint</Application>
  <PresentationFormat>Widescreen</PresentationFormat>
  <Paragraphs>224</Paragraphs>
  <Slides>27</Slides>
  <Notes>14</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Aptos</vt:lpstr>
      <vt:lpstr>Arial</vt:lpstr>
      <vt:lpstr>Avenir Light</vt:lpstr>
      <vt:lpstr>The Hand Bold</vt:lpstr>
      <vt:lpstr>The Serif Hand Black</vt:lpstr>
      <vt:lpstr>SketchyVTI</vt:lpstr>
      <vt:lpstr>Goal Setting, Feedback, &amp; Performance Management</vt:lpstr>
      <vt:lpstr>Human Capital Flow</vt:lpstr>
      <vt:lpstr>The Performance Management Process</vt:lpstr>
      <vt:lpstr>Why Is performance Management so Important?</vt:lpstr>
      <vt:lpstr>Goal Setting</vt:lpstr>
      <vt:lpstr>What Makes a good goal?</vt:lpstr>
      <vt:lpstr>Measuring Behavior</vt:lpstr>
      <vt:lpstr>An Activity</vt:lpstr>
      <vt:lpstr>The Problem with “Quantification”</vt:lpstr>
      <vt:lpstr>Goal Setting: Final Thoughts</vt:lpstr>
      <vt:lpstr>Criteria for Effective Performance Management</vt:lpstr>
      <vt:lpstr>Measuring Individuals: Attributes</vt:lpstr>
      <vt:lpstr>Measuring Individuals: Behaviors</vt:lpstr>
      <vt:lpstr>Measuring Results</vt:lpstr>
      <vt:lpstr>Making Comparisons Among Employees</vt:lpstr>
      <vt:lpstr>Sources of Performance Information</vt:lpstr>
      <vt:lpstr>Errors In Performance Management</vt:lpstr>
      <vt:lpstr>Feedback</vt:lpstr>
      <vt:lpstr>Characteristics of Effective Feedback</vt:lpstr>
      <vt:lpstr>Sources of Feedback</vt:lpstr>
      <vt:lpstr>Nonsocial Source: An Example</vt:lpstr>
      <vt:lpstr>Performance Reviews</vt:lpstr>
      <vt:lpstr>Giving Performance Feedback</vt:lpstr>
      <vt:lpstr>Conducting the Feedback Session</vt:lpstr>
      <vt:lpstr>Performance Management: Best Practices</vt:lpstr>
      <vt:lpstr>Let’s Practice!</vt:lpstr>
      <vt:lpstr>Debrief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Emily Tarr</dc:creator>
  <cp:lastModifiedBy>Quynh Pham</cp:lastModifiedBy>
  <cp:revision>3</cp:revision>
  <dcterms:created xsi:type="dcterms:W3CDTF">2024-06-24T18:35:55Z</dcterms:created>
  <dcterms:modified xsi:type="dcterms:W3CDTF">2025-08-08T06:13:36Z</dcterms:modified>
</cp:coreProperties>
</file>

<file path=docProps/thumbnail.jpeg>
</file>